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1.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23"/>
  </p:notesMasterIdLst>
  <p:handoutMasterIdLst>
    <p:handoutMasterId r:id="rId24"/>
  </p:handoutMasterIdLst>
  <p:sldIdLst>
    <p:sldId id="272" r:id="rId4"/>
    <p:sldId id="258" r:id="rId5"/>
    <p:sldId id="259" r:id="rId6"/>
    <p:sldId id="260" r:id="rId7"/>
    <p:sldId id="261" r:id="rId8"/>
    <p:sldId id="262" r:id="rId9"/>
    <p:sldId id="263" r:id="rId10"/>
    <p:sldId id="264" r:id="rId11"/>
    <p:sldId id="287" r:id="rId12"/>
    <p:sldId id="266" r:id="rId13"/>
    <p:sldId id="267" r:id="rId14"/>
    <p:sldId id="288" r:id="rId15"/>
    <p:sldId id="273" r:id="rId16"/>
    <p:sldId id="289" r:id="rId17"/>
    <p:sldId id="290" r:id="rId18"/>
    <p:sldId id="268" r:id="rId19"/>
    <p:sldId id="269" r:id="rId20"/>
    <p:sldId id="270" r:id="rId21"/>
    <p:sldId id="271"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02" d="100"/>
          <a:sy n="102" d="100"/>
        </p:scale>
        <p:origin x="120" y="34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2023/10/30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0.xml"/><Relationship Id="rId7"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2.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4.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slideMaster" Target="../slideMasters/slideMaster2.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6.xml"/><Relationship Id="rId7" Type="http://schemas.openxmlformats.org/officeDocument/2006/relationships/tags" Target="../tags/tag110.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slideMaster" Target="../slideMasters/slideMaster2.xml"/><Relationship Id="rId4" Type="http://schemas.openxmlformats.org/officeDocument/2006/relationships/tags" Target="../tags/tag114.xml"/><Relationship Id="rId9" Type="http://schemas.openxmlformats.org/officeDocument/2006/relationships/tags" Target="../tags/tag11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2.xml"/><Relationship Id="rId5" Type="http://schemas.openxmlformats.org/officeDocument/2006/relationships/tags" Target="../tags/tag124.xml"/><Relationship Id="rId4" Type="http://schemas.openxmlformats.org/officeDocument/2006/relationships/tags" Target="../tags/tag12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Master" Target="../slideMasters/slideMaster2.xml"/><Relationship Id="rId4" Type="http://schemas.openxmlformats.org/officeDocument/2006/relationships/tags" Target="../tags/tag13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slideMaster" Target="../slideMasters/slideMaster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2.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1.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slideMaster" Target="../slideMasters/slideMaster2.xml"/><Relationship Id="rId5" Type="http://schemas.openxmlformats.org/officeDocument/2006/relationships/tags" Target="../tags/tag142.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62.xml"/><Relationship Id="rId3" Type="http://schemas.openxmlformats.org/officeDocument/2006/relationships/tags" Target="../tags/tag157.xml"/><Relationship Id="rId7" Type="http://schemas.openxmlformats.org/officeDocument/2006/relationships/tags" Target="../tags/tag161.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5" Type="http://schemas.openxmlformats.org/officeDocument/2006/relationships/tags" Target="../tags/tag159.xml"/><Relationship Id="rId10" Type="http://schemas.openxmlformats.org/officeDocument/2006/relationships/image" Target="../media/image6.png"/><Relationship Id="rId4" Type="http://schemas.openxmlformats.org/officeDocument/2006/relationships/tags" Target="../tags/tag158.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5.xml"/><Relationship Id="rId7" Type="http://schemas.openxmlformats.org/officeDocument/2006/relationships/slideMaster" Target="../slideMasters/slideMaster3.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71.xml"/><Relationship Id="rId7" Type="http://schemas.openxmlformats.org/officeDocument/2006/relationships/image" Target="../media/image7.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Master" Target="../slideMasters/slideMaster3.xml"/><Relationship Id="rId5" Type="http://schemas.openxmlformats.org/officeDocument/2006/relationships/tags" Target="../tags/tag173.xml"/><Relationship Id="rId4" Type="http://schemas.openxmlformats.org/officeDocument/2006/relationships/tags" Target="../tags/tag172.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9"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83.xml"/><Relationship Id="rId7" Type="http://schemas.openxmlformats.org/officeDocument/2006/relationships/tags" Target="../tags/tag187.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9"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5.xml"/><Relationship Id="rId3" Type="http://schemas.openxmlformats.org/officeDocument/2006/relationships/tags" Target="../tags/tag190.xml"/><Relationship Id="rId7" Type="http://schemas.openxmlformats.org/officeDocument/2006/relationships/tags" Target="../tags/tag194.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image" Target="../media/image5.png"/><Relationship Id="rId5" Type="http://schemas.openxmlformats.org/officeDocument/2006/relationships/tags" Target="../tags/tag192.xml"/><Relationship Id="rId10" Type="http://schemas.openxmlformats.org/officeDocument/2006/relationships/slideMaster" Target="../slideMasters/slideMaster3.xml"/><Relationship Id="rId4" Type="http://schemas.openxmlformats.org/officeDocument/2006/relationships/tags" Target="../tags/tag191.xml"/><Relationship Id="rId9" Type="http://schemas.openxmlformats.org/officeDocument/2006/relationships/tags" Target="../tags/tag196.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5.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slideMaster" Target="../slideMasters/slideMaster3.xml"/><Relationship Id="rId5" Type="http://schemas.openxmlformats.org/officeDocument/2006/relationships/tags" Target="../tags/tag201.xml"/><Relationship Id="rId4" Type="http://schemas.openxmlformats.org/officeDocument/2006/relationships/tags" Target="../tags/tag200.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5.png"/><Relationship Id="rId5" Type="http://schemas.openxmlformats.org/officeDocument/2006/relationships/slideMaster" Target="../slideMasters/slideMaster3.xml"/><Relationship Id="rId4" Type="http://schemas.openxmlformats.org/officeDocument/2006/relationships/tags" Target="../tags/tag205.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08.xml"/><Relationship Id="rId7" Type="http://schemas.openxmlformats.org/officeDocument/2006/relationships/image" Target="../media/image5.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slideMaster" Target="../slideMasters/slideMaster3.xml"/><Relationship Id="rId5" Type="http://schemas.openxmlformats.org/officeDocument/2006/relationships/tags" Target="../tags/tag210.xml"/><Relationship Id="rId4" Type="http://schemas.openxmlformats.org/officeDocument/2006/relationships/tags" Target="../tags/tag209.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13.xml"/><Relationship Id="rId7" Type="http://schemas.openxmlformats.org/officeDocument/2006/relationships/slideMaster" Target="../slideMasters/slideMaster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9.xml"/><Relationship Id="rId7" Type="http://schemas.openxmlformats.org/officeDocument/2006/relationships/tags" Target="../tags/tag223.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2023/10/30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2023/10/30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2023/10/30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3" name="图片 12" descr="sd"/>
          <p:cNvPicPr>
            <a:picLocks noChangeAspect="1"/>
          </p:cNvPicPr>
          <p:nvPr>
            <p:custDataLst>
              <p:tags r:id="rId1"/>
            </p:custDataLst>
          </p:nvPr>
        </p:nvPicPr>
        <p:blipFill>
          <a:blip r:embed="rId13"/>
          <a:stretch>
            <a:fillRect/>
          </a:stretch>
        </p:blipFill>
        <p:spPr>
          <a:xfrm>
            <a:off x="0" y="0"/>
            <a:ext cx="3791585" cy="6656705"/>
          </a:xfrm>
          <a:prstGeom prst="rect">
            <a:avLst/>
          </a:prstGeom>
        </p:spPr>
      </p:pic>
      <p:pic>
        <p:nvPicPr>
          <p:cNvPr id="11" name="图片 10" descr="hh"/>
          <p:cNvPicPr>
            <a:picLocks noChangeAspect="1"/>
          </p:cNvPicPr>
          <p:nvPr>
            <p:custDataLst>
              <p:tags r:id="rId2"/>
            </p:custDataLst>
          </p:nvPr>
        </p:nvPicPr>
        <p:blipFill>
          <a:blip r:embed="rId14"/>
          <a:stretch>
            <a:fillRect/>
          </a:stretch>
        </p:blipFill>
        <p:spPr>
          <a:xfrm>
            <a:off x="7601585" y="2243455"/>
            <a:ext cx="4590415" cy="4614545"/>
          </a:xfrm>
          <a:prstGeom prst="rect">
            <a:avLst/>
          </a:prstGeom>
        </p:spPr>
      </p:pic>
      <p:cxnSp>
        <p:nvCxnSpPr>
          <p:cNvPr id="22" name="直接连接符 21"/>
          <p:cNvCxnSpPr/>
          <p:nvPr>
            <p:custDataLst>
              <p:tags r:id="rId3"/>
            </p:custDataLst>
          </p:nvPr>
        </p:nvCxnSpPr>
        <p:spPr>
          <a:xfrm>
            <a:off x="11135995" y="67437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4"/>
            </p:custDataLst>
          </p:nvPr>
        </p:nvCxnSpPr>
        <p:spPr>
          <a:xfrm>
            <a:off x="11135995" y="73279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5"/>
            </p:custDataLst>
          </p:nvPr>
        </p:nvCxnSpPr>
        <p:spPr>
          <a:xfrm>
            <a:off x="11135995" y="79121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副标题"/>
          <p:cNvSpPr txBox="1">
            <a:spLocks noGrp="1"/>
          </p:cNvSpPr>
          <p:nvPr>
            <p:ph type="body" idx="3" hasCustomPrompt="1"/>
            <p:custDataLst>
              <p:tags r:id="rId6"/>
            </p:custDataLst>
          </p:nvPr>
        </p:nvSpPr>
        <p:spPr>
          <a:xfrm>
            <a:off x="3485515" y="3311525"/>
            <a:ext cx="5220970" cy="956945"/>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altLang="zh-CN" sz="2000" b="1" i="0" u="none" strike="noStrike" kern="1200" cap="none" spc="1000" normalizeH="0" baseline="0" noProof="1" dirty="0">
                <a:solidFill>
                  <a:schemeClr val="accent2"/>
                </a:solidFill>
                <a:latin typeface="汉仪书宋二简" panose="02010600000101010101" charset="-122"/>
                <a:ea typeface="汉仪书宋二简" panose="02010600000101010101" charset="-122"/>
                <a:cs typeface="MiSans Normal" panose="00000500000000000000" charset="-122"/>
              </a:defRPr>
            </a:lvl1pPr>
          </a:lstStyle>
          <a:p>
            <a:pPr lvl="0" algn="ctr"/>
            <a:r>
              <a:rPr dirty="0" err="1">
                <a:sym typeface="+mn-ea"/>
              </a:rPr>
              <a:t>单击此处编辑母版副标题样式</a:t>
            </a:r>
            <a:endParaRPr dirty="0">
              <a:sym typeface="+mn-ea"/>
            </a:endParaRPr>
          </a:p>
        </p:txBody>
      </p:sp>
      <p:sp>
        <p:nvSpPr>
          <p:cNvPr id="8" name="标题"/>
          <p:cNvSpPr txBox="1">
            <a:spLocks noGrp="1"/>
          </p:cNvSpPr>
          <p:nvPr>
            <p:ph type="title" idx="2" hasCustomPrompt="1"/>
            <p:custDataLst>
              <p:tags r:id="rId7"/>
            </p:custDataLst>
          </p:nvPr>
        </p:nvSpPr>
        <p:spPr>
          <a:xfrm>
            <a:off x="3485513" y="1096645"/>
            <a:ext cx="5220970" cy="2214880"/>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5400" b="1" i="0" u="none" strike="noStrike" kern="1200" cap="none" spc="300" normalizeH="0" baseline="0" noProof="1" dirty="0">
                <a:solidFill>
                  <a:schemeClr val="accent1"/>
                </a:solidFill>
                <a:latin typeface="+mj-ea"/>
                <a:ea typeface="+mj-ea"/>
                <a:cs typeface="MiSans Normal" panose="00000500000000000000" charset="-122"/>
              </a:defRPr>
            </a:lvl1pPr>
          </a:lstStyle>
          <a:p>
            <a:pPr lvl="0" algn="ctr"/>
            <a:r>
              <a:rPr>
                <a:sym typeface="+mn-ea"/>
              </a:rPr>
              <a:t>单击编辑标题</a:t>
            </a:r>
          </a:p>
        </p:txBody>
      </p:sp>
      <p:sp>
        <p:nvSpPr>
          <p:cNvPr id="7" name="署名"/>
          <p:cNvSpPr txBox="1">
            <a:spLocks noGrp="1"/>
          </p:cNvSpPr>
          <p:nvPr>
            <p:ph type="body" idx="1"/>
            <p:custDataLst>
              <p:tags r:id="rId8"/>
            </p:custDataLst>
          </p:nvPr>
        </p:nvSpPr>
        <p:spPr>
          <a:xfrm>
            <a:off x="3485513" y="4223477"/>
            <a:ext cx="5220975" cy="724233"/>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1800" b="1" i="0" u="none" strike="noStrike" kern="1200" cap="none" spc="150" normalizeH="0" baseline="0" noProof="1" dirty="0">
                <a:solidFill>
                  <a:schemeClr val="accent1"/>
                </a:solidFill>
                <a:latin typeface="汉仪书宋二简" panose="02010600000101010101" charset="-122"/>
                <a:ea typeface="汉仪书宋二简" panose="02010600000101010101" charset="-122"/>
                <a:cs typeface="MiSans Normal" panose="00000500000000000000" charset="-122"/>
              </a:defRPr>
            </a:lvl1pPr>
          </a:lstStyle>
          <a:p>
            <a:pPr lvl="0" algn="ctr"/>
            <a:r>
              <a:rPr dirty="0">
                <a:sym typeface="+mn-ea"/>
              </a:rPr>
              <a:t>单击此处编辑母版文本样式</a:t>
            </a:r>
          </a:p>
        </p:txBody>
      </p:sp>
      <p:sp>
        <p:nvSpPr>
          <p:cNvPr id="4" name="日期占位符 3"/>
          <p:cNvSpPr>
            <a:spLocks noGrp="1"/>
          </p:cNvSpPr>
          <p:nvPr>
            <p:ph type="dt" sz="half" idx="10"/>
            <p:custDataLst>
              <p:tags r:id="rId9"/>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5" name="页脚占位符 4"/>
          <p:cNvSpPr>
            <a:spLocks noGrp="1"/>
          </p:cNvSpPr>
          <p:nvPr>
            <p:ph type="ftr" sz="quarter" idx="11"/>
            <p:custDataLst>
              <p:tags r:id="rId10"/>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11"/>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9" name="椭圆 8"/>
          <p:cNvSpPr/>
          <p:nvPr>
            <p:custDataLst>
              <p:tags r:id="rId1"/>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8" name="正文"/>
          <p:cNvSpPr txBox="1">
            <a:spLocks noGrp="1"/>
          </p:cNvSpPr>
          <p:nvPr>
            <p:ph idx="2"/>
            <p:custDataLst>
              <p:tags r:id="rId2"/>
            </p:custDataLst>
          </p:nvPr>
        </p:nvSpPr>
        <p:spPr>
          <a:xfrm>
            <a:off x="608400" y="1490400"/>
            <a:ext cx="10969200" cy="47592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2"/>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2"/>
              </a:buClr>
            </a:pPr>
            <a:r>
              <a:rPr dirty="0">
                <a:sym typeface="+mn-ea"/>
              </a:rPr>
              <a:t>单击此处编辑母版文本样式</a:t>
            </a:r>
          </a:p>
          <a:p>
            <a:pPr lvl="1">
              <a:spcBef>
                <a:spcPts val="1200"/>
              </a:spcBef>
              <a:spcAft>
                <a:spcPts val="0"/>
              </a:spcAft>
              <a:buClr>
                <a:schemeClr val="accent2"/>
              </a:buClr>
            </a:pPr>
            <a:r>
              <a:rPr dirty="0" err="1">
                <a:sym typeface="+mn-ea"/>
              </a:rPr>
              <a:t>第二级</a:t>
            </a:r>
            <a:endParaRPr dirty="0">
              <a:sym typeface="+mn-ea"/>
            </a:endParaRPr>
          </a:p>
          <a:p>
            <a:pPr lvl="2">
              <a:spcBef>
                <a:spcPts val="1200"/>
              </a:spcBef>
              <a:spcAft>
                <a:spcPts val="0"/>
              </a:spcAft>
              <a:buClr>
                <a:schemeClr val="accent2"/>
              </a:buClr>
            </a:pPr>
            <a:r>
              <a:rPr dirty="0" err="1">
                <a:sym typeface="+mn-ea"/>
              </a:rPr>
              <a:t>第三级</a:t>
            </a:r>
            <a:endParaRPr dirty="0">
              <a:sym typeface="+mn-ea"/>
            </a:endParaRPr>
          </a:p>
          <a:p>
            <a:pPr lvl="3">
              <a:spcBef>
                <a:spcPts val="1200"/>
              </a:spcBef>
              <a:spcAft>
                <a:spcPts val="0"/>
              </a:spcAft>
              <a:buClr>
                <a:schemeClr val="accent2"/>
              </a:buClr>
            </a:pPr>
            <a:r>
              <a:rPr dirty="0" err="1">
                <a:sym typeface="+mn-ea"/>
              </a:rPr>
              <a:t>第四级</a:t>
            </a:r>
            <a:endParaRPr dirty="0">
              <a:sym typeface="+mn-ea"/>
            </a:endParaRPr>
          </a:p>
          <a:p>
            <a:pPr lvl="4">
              <a:spcBef>
                <a:spcPts val="1200"/>
              </a:spcBef>
              <a:spcAft>
                <a:spcPts val="0"/>
              </a:spcAft>
              <a:buClr>
                <a:schemeClr val="accent2"/>
              </a:buClr>
            </a:pPr>
            <a:r>
              <a:rPr dirty="0" err="1">
                <a:sym typeface="+mn-ea"/>
              </a:rPr>
              <a:t>第五级</a:t>
            </a:r>
            <a:endParaRPr dirty="0">
              <a:sym typeface="+mn-ea"/>
            </a:endParaRPr>
          </a:p>
        </p:txBody>
      </p:sp>
      <p:sp>
        <p:nvSpPr>
          <p:cNvPr id="7" name="标题"/>
          <p:cNvSpPr txBox="1">
            <a:spLocks noGrp="1"/>
          </p:cNvSpPr>
          <p:nvPr>
            <p:ph type="title" idx="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mj-ea"/>
                <a:ea typeface="+mj-ea"/>
                <a:cs typeface="MiSans Normal" panose="00000500000000000000" charset="-122"/>
              </a:defRPr>
            </a:lvl1pPr>
          </a:lstStyle>
          <a:p>
            <a:pPr lvl="0"/>
            <a:r>
              <a:rPr>
                <a:sym typeface="+mn-ea"/>
              </a:rPr>
              <a:t>单击此处编辑母版标题样式</a:t>
            </a:r>
          </a:p>
        </p:txBody>
      </p:sp>
      <p:sp>
        <p:nvSpPr>
          <p:cNvPr id="4" name="日期占位符 3"/>
          <p:cNvSpPr>
            <a:spLocks noGrp="1"/>
          </p:cNvSpPr>
          <p:nvPr>
            <p:ph type="dt" sz="half" idx="10"/>
            <p:custDataLst>
              <p:tags r:id="rId4"/>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5" name="页脚占位符 4"/>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54" name="椭圆 53"/>
          <p:cNvSpPr/>
          <p:nvPr>
            <p:custDataLst>
              <p:tags r:id="rId1"/>
            </p:custDataLst>
          </p:nvPr>
        </p:nvSpPr>
        <p:spPr>
          <a:xfrm>
            <a:off x="882821" y="431414"/>
            <a:ext cx="537210" cy="537210"/>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7" name="标题"/>
          <p:cNvSpPr txBox="1">
            <a:spLocks noGrp="1"/>
          </p:cNvSpPr>
          <p:nvPr>
            <p:ph type="title" idx="2" hasCustomPrompt="1"/>
            <p:custDataLst>
              <p:tags r:id="rId2"/>
            </p:custDataLst>
          </p:nvPr>
        </p:nvSpPr>
        <p:spPr>
          <a:xfrm>
            <a:off x="995363" y="599208"/>
            <a:ext cx="1200329" cy="3791817"/>
          </a:xfrm>
          <a:prstGeom prst="rect">
            <a:avLst/>
          </a:prstGeom>
          <a:noFill/>
        </p:spPr>
        <p:txBody>
          <a:bodyPr vert="eaVert"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6600" b="1" i="0" u="none" strike="noStrike" kern="1200" cap="none" spc="300" normalizeH="0" baseline="0" noProof="1" dirty="0">
                <a:solidFill>
                  <a:schemeClr val="accent1"/>
                </a:solidFill>
                <a:latin typeface="+mj-ea"/>
                <a:ea typeface="+mj-ea"/>
                <a:cs typeface="MiSans Normal" panose="00000500000000000000" charset="-122"/>
              </a:defRPr>
            </a:lvl1pPr>
          </a:lstStyle>
          <a:p>
            <a:pPr lvl="0"/>
            <a:r>
              <a:rPr>
                <a:sym typeface="+mn-ea"/>
              </a:rPr>
              <a:t>标题</a:t>
            </a:r>
          </a:p>
        </p:txBody>
      </p:sp>
      <p:pic>
        <p:nvPicPr>
          <p:cNvPr id="6" name="图片 5" descr="dd"/>
          <p:cNvPicPr>
            <a:picLocks noChangeAspect="1"/>
          </p:cNvPicPr>
          <p:nvPr>
            <p:custDataLst>
              <p:tags r:id="rId3"/>
            </p:custDataLst>
          </p:nvPr>
        </p:nvPicPr>
        <p:blipFill>
          <a:blip r:embed="rId8"/>
          <a:stretch>
            <a:fillRect/>
          </a:stretch>
        </p:blipFill>
        <p:spPr>
          <a:xfrm>
            <a:off x="9948545" y="0"/>
            <a:ext cx="2243455" cy="2152015"/>
          </a:xfrm>
          <a:prstGeom prst="rect">
            <a:avLst/>
          </a:prstGeom>
        </p:spPr>
      </p:pic>
      <p:sp>
        <p:nvSpPr>
          <p:cNvPr id="3" name="日期占位符 2"/>
          <p:cNvSpPr>
            <a:spLocks noGrp="1"/>
          </p:cNvSpPr>
          <p:nvPr>
            <p:ph type="dt" sz="half" idx="10"/>
            <p:custDataLst>
              <p:tags r:id="rId4"/>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4" name="页脚占位符 3"/>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11" name="图片 10" descr="ht"/>
          <p:cNvPicPr>
            <a:picLocks noChangeAspect="1"/>
          </p:cNvPicPr>
          <p:nvPr>
            <p:custDataLst>
              <p:tags r:id="rId1"/>
            </p:custDataLst>
          </p:nvPr>
        </p:nvPicPr>
        <p:blipFill>
          <a:blip r:embed="rId12"/>
          <a:stretch>
            <a:fillRect/>
          </a:stretch>
        </p:blipFill>
        <p:spPr>
          <a:xfrm>
            <a:off x="0" y="0"/>
            <a:ext cx="4267200" cy="4846320"/>
          </a:xfrm>
          <a:prstGeom prst="rect">
            <a:avLst/>
          </a:prstGeom>
        </p:spPr>
      </p:pic>
      <p:pic>
        <p:nvPicPr>
          <p:cNvPr id="10" name="图片 9" descr="hh"/>
          <p:cNvPicPr>
            <a:picLocks noChangeAspect="1"/>
          </p:cNvPicPr>
          <p:nvPr>
            <p:custDataLst>
              <p:tags r:id="rId2"/>
            </p:custDataLst>
          </p:nvPr>
        </p:nvPicPr>
        <p:blipFill>
          <a:blip r:embed="rId13"/>
          <a:stretch>
            <a:fillRect/>
          </a:stretch>
        </p:blipFill>
        <p:spPr>
          <a:xfrm>
            <a:off x="7601585" y="2243455"/>
            <a:ext cx="4590415" cy="4614545"/>
          </a:xfrm>
          <a:prstGeom prst="rect">
            <a:avLst/>
          </a:prstGeom>
        </p:spPr>
      </p:pic>
      <p:cxnSp>
        <p:nvCxnSpPr>
          <p:cNvPr id="22" name="直接连接符 21"/>
          <p:cNvCxnSpPr/>
          <p:nvPr>
            <p:custDataLst>
              <p:tags r:id="rId3"/>
            </p:custDataLst>
          </p:nvPr>
        </p:nvCxnSpPr>
        <p:spPr>
          <a:xfrm>
            <a:off x="11135995" y="674370"/>
            <a:ext cx="182880" cy="0"/>
          </a:xfrm>
          <a:prstGeom prst="line">
            <a:avLst/>
          </a:prstGeom>
          <a:ln w="12700">
            <a:solidFill>
              <a:srgbClr val="31666E"/>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4"/>
            </p:custDataLst>
          </p:nvPr>
        </p:nvCxnSpPr>
        <p:spPr>
          <a:xfrm>
            <a:off x="11135995" y="732790"/>
            <a:ext cx="182880" cy="0"/>
          </a:xfrm>
          <a:prstGeom prst="line">
            <a:avLst/>
          </a:prstGeom>
          <a:ln w="12700">
            <a:solidFill>
              <a:srgbClr val="31666E"/>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a:off x="11135995" y="791210"/>
            <a:ext cx="182880" cy="0"/>
          </a:xfrm>
          <a:prstGeom prst="line">
            <a:avLst/>
          </a:prstGeom>
          <a:ln w="12700">
            <a:solidFill>
              <a:srgbClr val="31666E"/>
            </a:solidFill>
          </a:ln>
        </p:spPr>
        <p:style>
          <a:lnRef idx="1">
            <a:schemeClr val="accent1"/>
          </a:lnRef>
          <a:fillRef idx="0">
            <a:schemeClr val="accent1"/>
          </a:fillRef>
          <a:effectRef idx="0">
            <a:schemeClr val="accent1"/>
          </a:effectRef>
          <a:fontRef idx="minor">
            <a:schemeClr val="tx1"/>
          </a:fontRef>
        </p:style>
      </p:cxnSp>
      <p:sp>
        <p:nvSpPr>
          <p:cNvPr id="8" name="节编号"/>
          <p:cNvSpPr txBox="1">
            <a:spLocks noGrp="1"/>
          </p:cNvSpPr>
          <p:nvPr>
            <p:ph type="body" idx="2" hasCustomPrompt="1"/>
            <p:custDataLst>
              <p:tags r:id="rId6"/>
            </p:custDataLst>
          </p:nvPr>
        </p:nvSpPr>
        <p:spPr>
          <a:xfrm>
            <a:off x="2641601" y="2403740"/>
            <a:ext cx="6908800" cy="922019"/>
          </a:xfrm>
          <a:prstGeom prst="rect">
            <a:avLst/>
          </a:prstGeom>
          <a:noFill/>
        </p:spPr>
        <p:txBody>
          <a:bodyPr wrap="square" lIns="0" tIns="0" rIns="0" bIns="0" rtlCol="0" anchor="ctr" anchorCtr="0">
            <a:normAutofit/>
          </a:bodyPr>
          <a:lstStyle>
            <a:lvl1pPr marL="0" marR="0" algn="ctr" defTabSz="914400" rtl="0" eaLnBrk="1" fontAlgn="auto" latinLnBrk="0" hangingPunct="1">
              <a:lnSpc>
                <a:spcPct val="100000"/>
              </a:lnSpc>
              <a:buClrTx/>
              <a:buSzTx/>
              <a:buFontTx/>
              <a:buNone/>
              <a:defRPr kumimoji="0" lang="en-US" altLang="zh-CN" sz="4800" b="1" i="0" u="none" strike="noStrike" kern="1200" cap="none" spc="300" normalizeH="0" baseline="0" noProof="1" dirty="0">
                <a:solidFill>
                  <a:schemeClr val="accent2"/>
                </a:solidFill>
                <a:latin typeface="+mj-ea"/>
                <a:ea typeface="+mj-ea"/>
                <a:cs typeface="MiSans Normal" panose="00000500000000000000" charset="-122"/>
              </a:defRPr>
            </a:lvl1pPr>
          </a:lstStyle>
          <a:p>
            <a:pPr lvl="0" algn="ctr"/>
            <a:r>
              <a:rPr>
                <a:sym typeface="+mn-ea"/>
              </a:rPr>
              <a:t>编辑节编号</a:t>
            </a:r>
          </a:p>
        </p:txBody>
      </p:sp>
      <p:sp>
        <p:nvSpPr>
          <p:cNvPr id="7" name="标题"/>
          <p:cNvSpPr txBox="1">
            <a:spLocks noGrp="1"/>
          </p:cNvSpPr>
          <p:nvPr>
            <p:ph type="title" idx="1" hasCustomPrompt="1"/>
            <p:custDataLst>
              <p:tags r:id="rId7"/>
            </p:custDataLst>
          </p:nvPr>
        </p:nvSpPr>
        <p:spPr>
          <a:xfrm>
            <a:off x="2641600" y="3472381"/>
            <a:ext cx="6908800" cy="855064"/>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5400" b="1" i="0" u="none" strike="noStrike" kern="1200" cap="none" spc="300" normalizeH="0" baseline="0" noProof="1" dirty="0">
                <a:solidFill>
                  <a:schemeClr val="accent1"/>
                </a:solidFill>
                <a:latin typeface="汉仪书宋二简" panose="02010600000101010101" charset="-122"/>
                <a:ea typeface="汉仪书宋二简" panose="02010600000101010101" charset="-122"/>
                <a:cs typeface="MiSans Normal" panose="00000500000000000000" charset="-122"/>
              </a:defRPr>
            </a:lvl1pPr>
          </a:lstStyle>
          <a:p>
            <a:pPr lvl="0" algn="ctr"/>
            <a:r>
              <a:rPr>
                <a:sym typeface="+mn-ea"/>
              </a:rPr>
              <a:t>单击此处编辑标题</a:t>
            </a:r>
          </a:p>
        </p:txBody>
      </p:sp>
      <p:sp>
        <p:nvSpPr>
          <p:cNvPr id="4" name="日期占位符 3"/>
          <p:cNvSpPr>
            <a:spLocks noGrp="1"/>
          </p:cNvSpPr>
          <p:nvPr>
            <p:ph type="dt" sz="half" idx="10"/>
            <p:custDataLst>
              <p:tags r:id="rId8"/>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标题和两栏">
    <p:spTree>
      <p:nvGrpSpPr>
        <p:cNvPr id="1" name=""/>
        <p:cNvGrpSpPr/>
        <p:nvPr/>
      </p:nvGrpSpPr>
      <p:grpSpPr>
        <a:xfrm>
          <a:off x="0" y="0"/>
          <a:ext cx="0" cy="0"/>
          <a:chOff x="0" y="0"/>
          <a:chExt cx="0" cy="0"/>
        </a:xfrm>
      </p:grpSpPr>
      <p:sp>
        <p:nvSpPr>
          <p:cNvPr id="9" name="椭圆 8"/>
          <p:cNvSpPr/>
          <p:nvPr userDrawn="1">
            <p:custDataLst>
              <p:tags r:id="rId1"/>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8" name="标题"/>
          <p:cNvSpPr txBox="1">
            <a:spLocks noGrp="1"/>
          </p:cNvSpPr>
          <p:nvPr>
            <p:ph type="title" idx="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mj-ea"/>
                <a:ea typeface="+mj-ea"/>
                <a:cs typeface="MiSans Normal" panose="00000500000000000000" charset="-122"/>
              </a:defRPr>
            </a:lvl1pPr>
          </a:lstStyle>
          <a:p>
            <a:pPr lvl="0"/>
            <a:r>
              <a:rPr>
                <a:sym typeface="+mn-ea"/>
              </a:rPr>
              <a:t>单击此处编辑母版标题样式</a:t>
            </a:r>
          </a:p>
        </p:txBody>
      </p:sp>
      <p:sp>
        <p:nvSpPr>
          <p:cNvPr id="5" name="日期占位符 4"/>
          <p:cNvSpPr>
            <a:spLocks noGrp="1"/>
          </p:cNvSpPr>
          <p:nvPr>
            <p:ph type="dt" sz="half" idx="10"/>
            <p:custDataLst>
              <p:tags r:id="rId3"/>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6" name="页脚占位符 5"/>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custDataLst>
              <p:tags r:id="rId5"/>
            </p:custDataLst>
          </p:nvPr>
        </p:nvSpPr>
        <p:spPr>
          <a:xfrm>
            <a:off x="8610600" y="6356350"/>
            <a:ext cx="2743200" cy="365125"/>
          </a:xfrm>
        </p:spPr>
        <p:txBody>
          <a:bodyPr/>
          <a:lstStyle/>
          <a:p>
            <a:fld id="{515A922F-1294-4387-9CB3-FCC8465D972A}" type="slidenum">
              <a:rPr lang="zh-CN" altLang="en-US" smtClean="0"/>
              <a:t>‹#›</a:t>
            </a:fld>
            <a:endParaRPr lang="zh-CN" altLang="en-US"/>
          </a:p>
        </p:txBody>
      </p:sp>
      <p:sp>
        <p:nvSpPr>
          <p:cNvPr id="3" name="正文"/>
          <p:cNvSpPr txBox="1">
            <a:spLocks noGrp="1"/>
          </p:cNvSpPr>
          <p:nvPr>
            <p:ph idx="2"/>
            <p:custDataLst>
              <p:tags r:id="rId6"/>
            </p:custDataLst>
          </p:nvPr>
        </p:nvSpPr>
        <p:spPr>
          <a:xfrm>
            <a:off x="608330" y="1490345"/>
            <a:ext cx="5214620" cy="47593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2"/>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2"/>
              </a:buClr>
            </a:pPr>
            <a:r>
              <a:rPr dirty="0">
                <a:sym typeface="+mn-ea"/>
              </a:rPr>
              <a:t>单击此处编辑母版文本样式</a:t>
            </a:r>
          </a:p>
          <a:p>
            <a:pPr lvl="1">
              <a:spcBef>
                <a:spcPts val="1200"/>
              </a:spcBef>
              <a:spcAft>
                <a:spcPts val="0"/>
              </a:spcAft>
              <a:buClr>
                <a:schemeClr val="accent2"/>
              </a:buClr>
            </a:pPr>
            <a:r>
              <a:rPr dirty="0" err="1">
                <a:sym typeface="+mn-ea"/>
              </a:rPr>
              <a:t>第二级</a:t>
            </a:r>
            <a:endParaRPr dirty="0">
              <a:sym typeface="+mn-ea"/>
            </a:endParaRPr>
          </a:p>
          <a:p>
            <a:pPr lvl="2">
              <a:spcBef>
                <a:spcPts val="1200"/>
              </a:spcBef>
              <a:spcAft>
                <a:spcPts val="0"/>
              </a:spcAft>
              <a:buClr>
                <a:schemeClr val="accent2"/>
              </a:buClr>
            </a:pPr>
            <a:r>
              <a:rPr dirty="0" err="1">
                <a:sym typeface="+mn-ea"/>
              </a:rPr>
              <a:t>第三级</a:t>
            </a:r>
            <a:endParaRPr dirty="0">
              <a:sym typeface="+mn-ea"/>
            </a:endParaRPr>
          </a:p>
          <a:p>
            <a:pPr lvl="3">
              <a:spcBef>
                <a:spcPts val="1200"/>
              </a:spcBef>
              <a:spcAft>
                <a:spcPts val="0"/>
              </a:spcAft>
              <a:buClr>
                <a:schemeClr val="accent2"/>
              </a:buClr>
            </a:pPr>
            <a:r>
              <a:rPr dirty="0" err="1">
                <a:sym typeface="+mn-ea"/>
              </a:rPr>
              <a:t>第四级</a:t>
            </a:r>
            <a:endParaRPr dirty="0">
              <a:sym typeface="+mn-ea"/>
            </a:endParaRPr>
          </a:p>
          <a:p>
            <a:pPr lvl="4">
              <a:spcBef>
                <a:spcPts val="1200"/>
              </a:spcBef>
              <a:spcAft>
                <a:spcPts val="0"/>
              </a:spcAft>
              <a:buClr>
                <a:schemeClr val="accent2"/>
              </a:buClr>
            </a:pPr>
            <a:r>
              <a:rPr dirty="0" err="1">
                <a:sym typeface="+mn-ea"/>
              </a:rPr>
              <a:t>第五级</a:t>
            </a:r>
            <a:endParaRPr dirty="0">
              <a:sym typeface="+mn-ea"/>
            </a:endParaRPr>
          </a:p>
        </p:txBody>
      </p:sp>
      <p:sp>
        <p:nvSpPr>
          <p:cNvPr id="4" name="正文"/>
          <p:cNvSpPr txBox="1">
            <a:spLocks noGrp="1"/>
          </p:cNvSpPr>
          <p:nvPr>
            <p:ph idx="13"/>
            <p:custDataLst>
              <p:tags r:id="rId7"/>
            </p:custDataLst>
          </p:nvPr>
        </p:nvSpPr>
        <p:spPr>
          <a:xfrm>
            <a:off x="6238240" y="1490345"/>
            <a:ext cx="5339080" cy="47593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2"/>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2"/>
              </a:buClr>
            </a:pPr>
            <a:r>
              <a:rPr dirty="0">
                <a:sym typeface="+mn-ea"/>
              </a:rPr>
              <a:t>单击此处编辑母版文本样式</a:t>
            </a:r>
          </a:p>
          <a:p>
            <a:pPr lvl="1">
              <a:spcBef>
                <a:spcPts val="1200"/>
              </a:spcBef>
              <a:spcAft>
                <a:spcPts val="0"/>
              </a:spcAft>
              <a:buClr>
                <a:schemeClr val="accent2"/>
              </a:buClr>
            </a:pPr>
            <a:r>
              <a:rPr dirty="0" err="1">
                <a:sym typeface="+mn-ea"/>
              </a:rPr>
              <a:t>第二级</a:t>
            </a:r>
            <a:endParaRPr dirty="0">
              <a:sym typeface="+mn-ea"/>
            </a:endParaRPr>
          </a:p>
          <a:p>
            <a:pPr lvl="2">
              <a:spcBef>
                <a:spcPts val="1200"/>
              </a:spcBef>
              <a:spcAft>
                <a:spcPts val="0"/>
              </a:spcAft>
              <a:buClr>
                <a:schemeClr val="accent2"/>
              </a:buClr>
            </a:pPr>
            <a:r>
              <a:rPr dirty="0" err="1">
                <a:sym typeface="+mn-ea"/>
              </a:rPr>
              <a:t>第三级</a:t>
            </a:r>
            <a:endParaRPr dirty="0">
              <a:sym typeface="+mn-ea"/>
            </a:endParaRPr>
          </a:p>
          <a:p>
            <a:pPr lvl="3">
              <a:spcBef>
                <a:spcPts val="1200"/>
              </a:spcBef>
              <a:spcAft>
                <a:spcPts val="0"/>
              </a:spcAft>
              <a:buClr>
                <a:schemeClr val="accent2"/>
              </a:buClr>
            </a:pPr>
            <a:r>
              <a:rPr dirty="0" err="1">
                <a:sym typeface="+mn-ea"/>
              </a:rPr>
              <a:t>第四级</a:t>
            </a:r>
            <a:endParaRPr dirty="0">
              <a:sym typeface="+mn-ea"/>
            </a:endParaRPr>
          </a:p>
          <a:p>
            <a:pPr lvl="4">
              <a:spcBef>
                <a:spcPts val="1200"/>
              </a:spcBef>
              <a:spcAft>
                <a:spcPts val="0"/>
              </a:spcAft>
              <a:buClr>
                <a:schemeClr val="accent2"/>
              </a:buClr>
            </a:pPr>
            <a:r>
              <a:rPr dirty="0" err="1">
                <a:sym typeface="+mn-ea"/>
              </a:rPr>
              <a:t>第五级</a:t>
            </a:r>
            <a:endParaRPr dirty="0">
              <a:sym typeface="+mn-e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1"/>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a:defRPr>
                <a:latin typeface="+mn-ea"/>
                <a:ea typeface="+mn-ea"/>
                <a:sym typeface="+mn-ea"/>
              </a:defRPr>
            </a:lvl1pPr>
            <a:lvl2pPr>
              <a:defRPr>
                <a:latin typeface="+mn-ea"/>
                <a:ea typeface="+mn-ea"/>
                <a:sym typeface="+mn-ea"/>
              </a:defRPr>
            </a:lvl2pPr>
            <a:lvl3pPr>
              <a:defRPr>
                <a:latin typeface="+mn-ea"/>
                <a:ea typeface="+mn-ea"/>
                <a:sym typeface="+mn-ea"/>
              </a:defRPr>
            </a:lvl3pPr>
            <a:lvl4pPr>
              <a:defRPr>
                <a:latin typeface="+mn-ea"/>
                <a:ea typeface="+mn-ea"/>
                <a:sym typeface="+mn-ea"/>
              </a:defRPr>
            </a:lvl4pPr>
            <a:lvl5pPr>
              <a:defRPr>
                <a:latin typeface="+mn-ea"/>
                <a:ea typeface="+mn-ea"/>
                <a:sym typeface="+mn-ea"/>
              </a:defRPr>
            </a:lvl5pPr>
          </a:lstStyle>
          <a:p>
            <a:pPr lvl="0">
              <a:lnSpc>
                <a:spcPct val="130000"/>
              </a:lnSpc>
              <a:buChar char="●"/>
            </a:pPr>
            <a:r>
              <a:rPr>
                <a:sym typeface="+mn-ea"/>
              </a:rPr>
              <a:t>单击此处编辑母版文本样式</a:t>
            </a:r>
          </a:p>
          <a:p>
            <a:pPr lvl="1">
              <a:lnSpc>
                <a:spcPct val="120000"/>
              </a:lnSpc>
              <a:buChar char="●"/>
              <a:tabLst>
                <a:tab pos="1609725" algn="l"/>
              </a:tabLst>
            </a:pPr>
            <a:r>
              <a:rPr>
                <a:sym typeface="+mn-ea"/>
              </a:rPr>
              <a:t>第二级</a:t>
            </a:r>
          </a:p>
          <a:p>
            <a:pPr lvl="2">
              <a:lnSpc>
                <a:spcPct val="120000"/>
              </a:lnSpc>
              <a:buChar char="●"/>
            </a:pPr>
            <a:r>
              <a:rPr>
                <a:sym typeface="+mn-ea"/>
              </a:rPr>
              <a:t>第三级</a:t>
            </a:r>
          </a:p>
          <a:p>
            <a:pPr lvl="3">
              <a:lnSpc>
                <a:spcPct val="120000"/>
              </a:lnSpc>
              <a:buFont typeface="Wingdings" panose="05000000000000000000" charset="0"/>
              <a:buChar char=""/>
            </a:pPr>
            <a:r>
              <a:rPr>
                <a:sym typeface="+mn-ea"/>
              </a:rPr>
              <a:t>第四级</a:t>
            </a:r>
          </a:p>
          <a:p>
            <a:pPr lvl="4">
              <a:lnSpc>
                <a:spcPct val="120000"/>
              </a:lnSpc>
            </a:pPr>
            <a:r>
              <a:rPr>
                <a:sym typeface="+mn-ea"/>
              </a:rPr>
              <a:t>第五级</a:t>
            </a:r>
          </a:p>
        </p:txBody>
      </p:sp>
      <p:sp>
        <p:nvSpPr>
          <p:cNvPr id="14" name="标题"/>
          <p:cNvSpPr txBox="1">
            <a:spLocks noGrp="1"/>
          </p:cNvSpPr>
          <p:nvPr>
            <p:ph type="title" idx="5"/>
            <p:custDataLst>
              <p:tags r:id="rId2"/>
            </p:custDataLst>
          </p:nvPr>
        </p:nvSpPr>
        <p:spPr>
          <a:xfrm>
            <a:off x="6235200" y="1409700"/>
            <a:ext cx="5342400" cy="4196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n-ea"/>
                <a:ea typeface="+mn-ea"/>
                <a:cs typeface="MiSans Normal" panose="00000500000000000000" charset="-122"/>
              </a:defRPr>
            </a:lvl1pPr>
          </a:lstStyle>
          <a:p>
            <a:pPr lvl="0"/>
            <a:r>
              <a:rPr>
                <a:sym typeface="+mn-ea"/>
              </a:rPr>
              <a:t>单击此处编辑母版标题样式</a:t>
            </a:r>
          </a:p>
        </p:txBody>
      </p:sp>
      <p:sp>
        <p:nvSpPr>
          <p:cNvPr id="13" name="正文"/>
          <p:cNvSpPr txBox="1">
            <a:spLocks noGrp="1"/>
          </p:cNvSpPr>
          <p:nvPr>
            <p:ph idx="4"/>
            <p:custDataLst>
              <p:tags r:id="rId3"/>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a:defRPr>
                <a:latin typeface="+mn-ea"/>
                <a:ea typeface="+mn-ea"/>
                <a:sym typeface="+mn-ea"/>
              </a:defRPr>
            </a:lvl1pPr>
            <a:lvl2pPr>
              <a:defRPr>
                <a:latin typeface="+mn-ea"/>
                <a:ea typeface="+mn-ea"/>
                <a:sym typeface="+mn-ea"/>
              </a:defRPr>
            </a:lvl2pPr>
            <a:lvl3pPr>
              <a:defRPr>
                <a:latin typeface="+mn-ea"/>
                <a:ea typeface="+mn-ea"/>
                <a:sym typeface="+mn-ea"/>
              </a:defRPr>
            </a:lvl3pPr>
            <a:lvl4pPr>
              <a:defRPr>
                <a:latin typeface="+mn-ea"/>
                <a:ea typeface="+mn-ea"/>
                <a:sym typeface="+mn-ea"/>
              </a:defRPr>
            </a:lvl4pPr>
            <a:lvl5pPr>
              <a:defRPr>
                <a:latin typeface="+mn-ea"/>
                <a:ea typeface="+mn-ea"/>
                <a:sym typeface="+mn-ea"/>
              </a:defRPr>
            </a:lvl5pPr>
          </a:lstStyle>
          <a:p>
            <a:pPr lvl="0">
              <a:lnSpc>
                <a:spcPct val="130000"/>
              </a:lnSpc>
              <a:buChar char="●"/>
            </a:pPr>
            <a:r>
              <a:rPr>
                <a:sym typeface="+mn-ea"/>
              </a:rPr>
              <a:t>单击此处编辑母版文本样式</a:t>
            </a:r>
          </a:p>
          <a:p>
            <a:pPr lvl="1">
              <a:lnSpc>
                <a:spcPct val="120000"/>
              </a:lnSpc>
              <a:buChar char="●"/>
              <a:tabLst>
                <a:tab pos="1609725" algn="l"/>
              </a:tabLst>
            </a:pPr>
            <a:r>
              <a:rPr>
                <a:sym typeface="+mn-ea"/>
              </a:rPr>
              <a:t>第二级</a:t>
            </a:r>
          </a:p>
          <a:p>
            <a:pPr lvl="2">
              <a:lnSpc>
                <a:spcPct val="120000"/>
              </a:lnSpc>
              <a:buChar char="●"/>
            </a:pPr>
            <a:r>
              <a:rPr>
                <a:sym typeface="+mn-ea"/>
              </a:rPr>
              <a:t>第三级</a:t>
            </a:r>
          </a:p>
          <a:p>
            <a:pPr lvl="3">
              <a:lnSpc>
                <a:spcPct val="120000"/>
              </a:lnSpc>
              <a:buFont typeface="Wingdings" panose="05000000000000000000" charset="0"/>
              <a:buChar char=""/>
            </a:pPr>
            <a:r>
              <a:rPr>
                <a:sym typeface="+mn-ea"/>
              </a:rPr>
              <a:t>第四级</a:t>
            </a:r>
          </a:p>
          <a:p>
            <a:pPr lvl="4">
              <a:lnSpc>
                <a:spcPct val="120000"/>
              </a:lnSpc>
            </a:pPr>
            <a:r>
              <a:rPr>
                <a:sym typeface="+mn-ea"/>
              </a:rPr>
              <a:t>第五级</a:t>
            </a:r>
          </a:p>
        </p:txBody>
      </p:sp>
      <p:sp>
        <p:nvSpPr>
          <p:cNvPr id="12" name="标题"/>
          <p:cNvSpPr txBox="1">
            <a:spLocks noGrp="1"/>
          </p:cNvSpPr>
          <p:nvPr>
            <p:ph type="title" idx="3"/>
            <p:custDataLst>
              <p:tags r:id="rId4"/>
            </p:custDataLst>
          </p:nvPr>
        </p:nvSpPr>
        <p:spPr>
          <a:xfrm>
            <a:off x="608400" y="1409700"/>
            <a:ext cx="5342400" cy="4196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n-ea"/>
                <a:ea typeface="+mn-ea"/>
                <a:cs typeface="MiSans Normal" panose="00000500000000000000" charset="-122"/>
              </a:defRPr>
            </a:lvl1pPr>
          </a:lstStyle>
          <a:p>
            <a:pPr lvl="0"/>
            <a:r>
              <a:rPr>
                <a:sym typeface="+mn-ea"/>
              </a:rPr>
              <a:t>单击此处编辑母版标题样式</a:t>
            </a:r>
          </a:p>
        </p:txBody>
      </p:sp>
      <p:sp>
        <p:nvSpPr>
          <p:cNvPr id="11" name="椭圆 10"/>
          <p:cNvSpPr/>
          <p:nvPr>
            <p:custDataLst>
              <p:tags r:id="rId5"/>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10" name="标题"/>
          <p:cNvSpPr txBox="1">
            <a:spLocks noGrp="1"/>
          </p:cNvSpPr>
          <p:nvPr>
            <p:ph type="title" idx="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汉仪书宋二简" panose="02010600000101010101" charset="-122"/>
                <a:ea typeface="汉仪书宋二简" panose="02010600000101010101" charset="-122"/>
                <a:cs typeface="MiSans Normal" panose="00000500000000000000" charset="-122"/>
              </a:defRPr>
            </a:lvl1pPr>
          </a:lstStyle>
          <a:p>
            <a:pPr lvl="0"/>
            <a:r>
              <a:rPr>
                <a:sym typeface="+mn-ea"/>
              </a:rPr>
              <a:t>单击此处编辑母版标题样式</a:t>
            </a:r>
          </a:p>
        </p:txBody>
      </p:sp>
      <p:sp>
        <p:nvSpPr>
          <p:cNvPr id="7" name="日期占位符 6"/>
          <p:cNvSpPr>
            <a:spLocks noGrp="1"/>
          </p:cNvSpPr>
          <p:nvPr>
            <p:ph type="dt" sz="half" idx="10"/>
            <p:custDataLst>
              <p:tags r:id="rId7"/>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8" name="页脚占位符 7"/>
          <p:cNvSpPr>
            <a:spLocks noGrp="1"/>
          </p:cNvSpPr>
          <p:nvPr>
            <p:ph type="ftr" sz="quarter" idx="11"/>
            <p:custDataLst>
              <p:tags r:id="rId8"/>
            </p:custDataLst>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7" name="椭圆 6"/>
          <p:cNvSpPr/>
          <p:nvPr>
            <p:custDataLst>
              <p:tags r:id="rId1"/>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6" name="标题"/>
          <p:cNvSpPr txBox="1">
            <a:spLocks noGrp="1"/>
          </p:cNvSpPr>
          <p:nvPr>
            <p:ph type="title" idx="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mj-ea"/>
                <a:ea typeface="+mj-ea"/>
                <a:cs typeface="MiSans Normal" panose="00000500000000000000" charset="-122"/>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297C79FE-DCC0-4620-A566-16CA7A0CE41F}" type="datetimeFigureOut">
              <a:rPr lang="zh-CN" altLang="en-US" smtClean="0"/>
              <a:t>2023/10/30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08330" y="608330"/>
            <a:ext cx="10968990" cy="5648325"/>
          </a:xfrm>
          <a:prstGeom prst="rect">
            <a:avLst/>
          </a:prstGeom>
          <a:ln>
            <a:noFill/>
            <a:prstDash val="sysDash"/>
          </a:ln>
        </p:spPr>
        <p:txBody>
          <a:bodyPr vert="horz" lIns="90000" tIns="46800" rIns="90000" bIns="46800" rtlCol="0">
            <a:normAutofit/>
          </a:bodyPr>
          <a:lstStyle>
            <a:lvl1pPr>
              <a:defRPr>
                <a:latin typeface="+mn-ea"/>
                <a:ea typeface="+mn-ea"/>
                <a:sym typeface="+mn-ea"/>
              </a:defRPr>
            </a:lvl1pPr>
            <a:lvl2pPr>
              <a:defRPr>
                <a:latin typeface="+mn-ea"/>
                <a:ea typeface="+mn-ea"/>
                <a:sym typeface="+mn-ea"/>
              </a:defRPr>
            </a:lvl2pPr>
            <a:lvl3pPr>
              <a:defRPr>
                <a:latin typeface="+mn-ea"/>
                <a:ea typeface="+mn-ea"/>
                <a:sym typeface="+mn-ea"/>
              </a:defRPr>
            </a:lvl3pPr>
            <a:lvl4pPr>
              <a:defRPr>
                <a:latin typeface="+mn-ea"/>
                <a:ea typeface="+mn-ea"/>
                <a:sym typeface="+mn-ea"/>
              </a:defRPr>
            </a:lvl4pPr>
            <a:lvl5pPr>
              <a:defRPr>
                <a:latin typeface="+mn-ea"/>
                <a:ea typeface="+mn-ea"/>
                <a:sym typeface="+mn-ea"/>
              </a:defRPr>
            </a:lvl5pPr>
          </a:lstStyle>
          <a:p>
            <a:pPr lvl="0">
              <a:lnSpc>
                <a:spcPct val="130000"/>
              </a:lnSpc>
              <a:buChar char="●"/>
            </a:pPr>
            <a:r>
              <a:rPr>
                <a:sym typeface="+mn-ea"/>
              </a:rPr>
              <a:t>单击此处编辑母版文本样式</a:t>
            </a:r>
          </a:p>
          <a:p>
            <a:pPr lvl="1">
              <a:lnSpc>
                <a:spcPct val="120000"/>
              </a:lnSpc>
              <a:buChar char="●"/>
              <a:tabLst>
                <a:tab pos="1609725" algn="l"/>
              </a:tabLst>
            </a:pPr>
            <a:r>
              <a:rPr>
                <a:sym typeface="+mn-ea"/>
              </a:rPr>
              <a:t>第二级</a:t>
            </a:r>
          </a:p>
          <a:p>
            <a:pPr lvl="2">
              <a:lnSpc>
                <a:spcPct val="120000"/>
              </a:lnSpc>
              <a:buChar char="●"/>
            </a:pPr>
            <a:r>
              <a:rPr>
                <a:sym typeface="+mn-ea"/>
              </a:rPr>
              <a:t>第三级</a:t>
            </a:r>
          </a:p>
          <a:p>
            <a:pPr lvl="3">
              <a:lnSpc>
                <a:spcPct val="120000"/>
              </a:lnSpc>
              <a:buFont typeface="Wingdings" panose="05000000000000000000" charset="0"/>
              <a:buChar char=""/>
            </a:pPr>
            <a:r>
              <a:rPr>
                <a:sym typeface="+mn-ea"/>
              </a:rPr>
              <a:t>第四级</a:t>
            </a:r>
          </a:p>
          <a:p>
            <a:pPr lvl="4">
              <a:lnSpc>
                <a:spcPct val="120000"/>
              </a:lnSpc>
            </a:pPr>
            <a:r>
              <a:rPr>
                <a:sym typeface="+mn-ea"/>
              </a:rPr>
              <a:t>第五级</a:t>
            </a:r>
          </a:p>
        </p:txBody>
      </p:sp>
      <p:sp>
        <p:nvSpPr>
          <p:cNvPr id="4" name="日期占位符 3"/>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5" name="页脚占位符 4"/>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标题和副标题">
    <p:spTree>
      <p:nvGrpSpPr>
        <p:cNvPr id="1" name=""/>
        <p:cNvGrpSpPr/>
        <p:nvPr/>
      </p:nvGrpSpPr>
      <p:grpSpPr>
        <a:xfrm>
          <a:off x="0" y="0"/>
          <a:ext cx="0" cy="0"/>
          <a:chOff x="0" y="0"/>
          <a:chExt cx="0" cy="0"/>
        </a:xfrm>
      </p:grpSpPr>
      <p:sp>
        <p:nvSpPr>
          <p:cNvPr id="8" name="椭圆 7"/>
          <p:cNvSpPr/>
          <p:nvPr>
            <p:custDataLst>
              <p:tags r:id="rId1"/>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7" name="标题"/>
          <p:cNvSpPr txBox="1">
            <a:spLocks noGrp="1"/>
          </p:cNvSpPr>
          <p:nvPr>
            <p:ph type="title" idx="2"/>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1" i="0" u="none" strike="noStrike" kern="1200" cap="none" spc="300" normalizeH="0" baseline="0" noProof="1" dirty="0">
                <a:ln>
                  <a:noFill/>
                  <a:prstDash val="sysDot"/>
                </a:ln>
                <a:solidFill>
                  <a:schemeClr val="accent1"/>
                </a:solidFill>
                <a:latin typeface="+mj-ea"/>
                <a:ea typeface="+mj-ea"/>
                <a:cs typeface="MiSans Normal" panose="00000500000000000000" charset="-122"/>
              </a:defRPr>
            </a:lvl1pPr>
          </a:lstStyle>
          <a:p>
            <a:pPr lvl="0"/>
            <a:r>
              <a:rPr>
                <a:sym typeface="+mn-ea"/>
              </a:rPr>
              <a:t>单击此处编辑母版标题样式</a:t>
            </a:r>
          </a:p>
        </p:txBody>
      </p:sp>
      <p:sp>
        <p:nvSpPr>
          <p:cNvPr id="6" name="副标题"/>
          <p:cNvSpPr txBox="1">
            <a:spLocks noGrp="1"/>
          </p:cNvSpPr>
          <p:nvPr>
            <p:ph type="body" idx="1" hasCustomPrompt="1"/>
            <p:custDataLst>
              <p:tags r:id="rId3"/>
            </p:custDataLst>
          </p:nvPr>
        </p:nvSpPr>
        <p:spPr>
          <a:xfrm>
            <a:off x="608400" y="1324800"/>
            <a:ext cx="109692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ea"/>
                <a:ea typeface="+mn-ea"/>
                <a:cs typeface="MiSans Normal" panose="00000500000000000000" charset="-122"/>
              </a:defRPr>
            </a:lvl1pPr>
          </a:lstStyle>
          <a:p>
            <a:pPr lvl="0" algn="l"/>
            <a:r>
              <a:rPr>
                <a:sym typeface="+mn-ea"/>
              </a:rPr>
              <a:t>单击此处编辑母版副标题样式</a:t>
            </a:r>
          </a:p>
        </p:txBody>
      </p:sp>
      <p:sp>
        <p:nvSpPr>
          <p:cNvPr id="3" name="日期占位符 2"/>
          <p:cNvSpPr>
            <a:spLocks noGrp="1"/>
          </p:cNvSpPr>
          <p:nvPr>
            <p:ph type="dt" sz="half" idx="10"/>
            <p:custDataLst>
              <p:tags r:id="rId4"/>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4" name="页脚占位符 3"/>
          <p:cNvSpPr>
            <a:spLocks noGrp="1"/>
          </p:cNvSpPr>
          <p:nvPr>
            <p:ph type="ftr" sz="quarter" idx="11"/>
            <p:custDataLst>
              <p:tags r:id="rId5"/>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pic>
        <p:nvPicPr>
          <p:cNvPr id="11" name="图片 10" descr="sd"/>
          <p:cNvPicPr>
            <a:picLocks noChangeAspect="1"/>
          </p:cNvPicPr>
          <p:nvPr>
            <p:custDataLst>
              <p:tags r:id="rId1"/>
            </p:custDataLst>
          </p:nvPr>
        </p:nvPicPr>
        <p:blipFill>
          <a:blip r:embed="rId12"/>
          <a:stretch>
            <a:fillRect/>
          </a:stretch>
        </p:blipFill>
        <p:spPr>
          <a:xfrm>
            <a:off x="0" y="0"/>
            <a:ext cx="3791585" cy="6656705"/>
          </a:xfrm>
          <a:prstGeom prst="rect">
            <a:avLst/>
          </a:prstGeom>
        </p:spPr>
      </p:pic>
      <p:pic>
        <p:nvPicPr>
          <p:cNvPr id="10" name="图片 9" descr="hh"/>
          <p:cNvPicPr>
            <a:picLocks noChangeAspect="1"/>
          </p:cNvPicPr>
          <p:nvPr>
            <p:custDataLst>
              <p:tags r:id="rId2"/>
            </p:custDataLst>
          </p:nvPr>
        </p:nvPicPr>
        <p:blipFill>
          <a:blip r:embed="rId13"/>
          <a:stretch>
            <a:fillRect/>
          </a:stretch>
        </p:blipFill>
        <p:spPr>
          <a:xfrm>
            <a:off x="7601585" y="2243455"/>
            <a:ext cx="4590415" cy="4614545"/>
          </a:xfrm>
          <a:prstGeom prst="rect">
            <a:avLst/>
          </a:prstGeom>
        </p:spPr>
      </p:pic>
      <p:cxnSp>
        <p:nvCxnSpPr>
          <p:cNvPr id="22" name="直接连接符 21"/>
          <p:cNvCxnSpPr/>
          <p:nvPr>
            <p:custDataLst>
              <p:tags r:id="rId3"/>
            </p:custDataLst>
          </p:nvPr>
        </p:nvCxnSpPr>
        <p:spPr>
          <a:xfrm>
            <a:off x="11135995" y="67437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4"/>
            </p:custDataLst>
          </p:nvPr>
        </p:nvCxnSpPr>
        <p:spPr>
          <a:xfrm>
            <a:off x="11135995" y="73279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5"/>
            </p:custDataLst>
          </p:nvPr>
        </p:nvCxnSpPr>
        <p:spPr>
          <a:xfrm>
            <a:off x="11135995" y="791210"/>
            <a:ext cx="1828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标题"/>
          <p:cNvSpPr txBox="1">
            <a:spLocks noGrp="1"/>
          </p:cNvSpPr>
          <p:nvPr>
            <p:ph type="title" idx="2" hasCustomPrompt="1"/>
            <p:custDataLst>
              <p:tags r:id="rId6"/>
            </p:custDataLst>
          </p:nvPr>
        </p:nvSpPr>
        <p:spPr>
          <a:xfrm>
            <a:off x="3203575" y="1630045"/>
            <a:ext cx="5694045" cy="2185035"/>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7200" b="1" i="0" u="none" strike="noStrike" kern="1200" cap="none" spc="300" normalizeH="0" baseline="0" noProof="1" dirty="0">
                <a:solidFill>
                  <a:schemeClr val="accent1"/>
                </a:solidFill>
                <a:latin typeface="+mj-ea"/>
                <a:ea typeface="+mj-ea"/>
                <a:cs typeface="MiSans Normal" panose="00000500000000000000" charset="-122"/>
              </a:defRPr>
            </a:lvl1pPr>
          </a:lstStyle>
          <a:p>
            <a:pPr lvl="0" algn="ctr"/>
            <a:r>
              <a:rPr>
                <a:sym typeface="+mn-ea"/>
              </a:rPr>
              <a:t>编辑标题</a:t>
            </a:r>
          </a:p>
        </p:txBody>
      </p:sp>
      <p:sp>
        <p:nvSpPr>
          <p:cNvPr id="7" name="署名"/>
          <p:cNvSpPr txBox="1">
            <a:spLocks noGrp="1"/>
          </p:cNvSpPr>
          <p:nvPr>
            <p:ph type="body" idx="1"/>
            <p:custDataLst>
              <p:tags r:id="rId7"/>
            </p:custDataLst>
          </p:nvPr>
        </p:nvSpPr>
        <p:spPr>
          <a:xfrm>
            <a:off x="3485513" y="4223477"/>
            <a:ext cx="5220975" cy="724233"/>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1800" b="0" i="0" u="none" strike="noStrike" kern="1200" cap="none" spc="150" normalizeH="0" baseline="0" noProof="1" dirty="0">
                <a:solidFill>
                  <a:schemeClr val="accent1"/>
                </a:solidFill>
                <a:latin typeface="+mn-ea"/>
                <a:ea typeface="+mn-ea"/>
                <a:cs typeface="MiSans Normal" panose="00000500000000000000" charset="-122"/>
              </a:defRPr>
            </a:lvl1pPr>
          </a:lstStyle>
          <a:p>
            <a:pPr lvl="0" algn="ctr"/>
            <a:r>
              <a:rPr>
                <a:sym typeface="+mn-ea"/>
              </a:rPr>
              <a:t>单击此处编辑母版文本样式</a:t>
            </a:r>
          </a:p>
        </p:txBody>
      </p:sp>
      <p:sp>
        <p:nvSpPr>
          <p:cNvPr id="4" name="日期占位符 3"/>
          <p:cNvSpPr>
            <a:spLocks noGrp="1"/>
          </p:cNvSpPr>
          <p:nvPr>
            <p:ph type="dt" sz="half" idx="10"/>
            <p:custDataLst>
              <p:tags r:id="rId8"/>
            </p:custDataLst>
          </p:nvPr>
        </p:nvSpPr>
        <p:spPr>
          <a:xfrm>
            <a:off x="838200" y="6356350"/>
            <a:ext cx="2743200" cy="365125"/>
          </a:xfrm>
        </p:spPr>
        <p:txBody>
          <a:bodyPr/>
          <a:lstStyle/>
          <a:p>
            <a:fld id="{297C79FE-DCC0-4620-A566-16CA7A0CE41F}" type="datetimeFigureOut">
              <a:rPr lang="zh-CN" altLang="en-US" smtClean="0"/>
              <a:t>2023/10/30</a:t>
            </a:fld>
            <a:endParaRPr lang="zh-CN" altLang="en-US"/>
          </a:p>
        </p:txBody>
      </p:sp>
      <p:sp>
        <p:nvSpPr>
          <p:cNvPr id="5" name="页脚占位符 4"/>
          <p:cNvSpPr>
            <a:spLocks noGrp="1"/>
          </p:cNvSpPr>
          <p:nvPr>
            <p:ph type="ftr" sz="quarter" idx="11"/>
            <p:custDataLst>
              <p:tags r:id="rId9"/>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10"/>
            </p:custDataLst>
          </p:nvPr>
        </p:nvSpPr>
        <p:spPr>
          <a:xfrm>
            <a:off x="8610600" y="6356350"/>
            <a:ext cx="2743200" cy="365125"/>
          </a:xfrm>
        </p:spPr>
        <p:txBody>
          <a:bodyPr/>
          <a:lstStyle/>
          <a:p>
            <a:fld id="{515A922F-1294-4387-9CB3-FCC8465D972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9" descr="演示文稿1_01"/>
          <p:cNvPicPr>
            <a:picLocks noChangeAspect="1"/>
          </p:cNvPicPr>
          <p:nvPr>
            <p:custDataLst>
              <p:tags r:id="rId1"/>
            </p:custDataLst>
          </p:nvPr>
        </p:nvPicPr>
        <p:blipFill>
          <a:blip r:embed="rId10"/>
          <a:stretch>
            <a:fillRect/>
          </a:stretch>
        </p:blipFill>
        <p:spPr>
          <a:xfrm>
            <a:off x="0" y="0"/>
            <a:ext cx="12192000" cy="6858000"/>
          </a:xfrm>
          <a:prstGeom prst="rect">
            <a:avLst/>
          </a:prstGeom>
        </p:spPr>
      </p:pic>
      <p:cxnSp>
        <p:nvCxnSpPr>
          <p:cNvPr id="21" name="直接连接符 20"/>
          <p:cNvCxnSpPr/>
          <p:nvPr>
            <p:custDataLst>
              <p:tags r:id="rId2"/>
            </p:custDataLst>
          </p:nvPr>
        </p:nvCxnSpPr>
        <p:spPr>
          <a:xfrm>
            <a:off x="7659370" y="3914959"/>
            <a:ext cx="3734435" cy="0"/>
          </a:xfrm>
          <a:prstGeom prst="line">
            <a:avLst/>
          </a:prstGeom>
          <a:ln w="12700">
            <a:gradFill flip="none" rotWithShape="1">
              <a:gsLst>
                <a:gs pos="0">
                  <a:schemeClr val="accent2"/>
                </a:gs>
                <a:gs pos="100000">
                  <a:schemeClr val="accent2">
                    <a:alpha val="0"/>
                  </a:schemeClr>
                </a:gs>
              </a:gsLst>
              <a:lin ang="10800000" scaled="0"/>
              <a:tileRect/>
            </a:gradFill>
          </a:ln>
        </p:spPr>
        <p:style>
          <a:lnRef idx="1">
            <a:srgbClr val="0099FF"/>
          </a:lnRef>
          <a:fillRef idx="0">
            <a:srgbClr val="0099FF"/>
          </a:fillRef>
          <a:effectRef idx="0">
            <a:srgbClr val="0099FF"/>
          </a:effectRef>
          <a:fontRef idx="minor">
            <a:sysClr val="windowText" lastClr="000000"/>
          </a:fontRef>
        </p:style>
      </p:cxnSp>
      <p:sp>
        <p:nvSpPr>
          <p:cNvPr id="9" name="署名"/>
          <p:cNvSpPr txBox="1">
            <a:spLocks noGrp="1"/>
          </p:cNvSpPr>
          <p:nvPr>
            <p:ph type="body" idx="3"/>
            <p:custDataLst>
              <p:tags r:id="rId3"/>
            </p:custDataLst>
          </p:nvPr>
        </p:nvSpPr>
        <p:spPr>
          <a:xfrm>
            <a:off x="4401185" y="4089400"/>
            <a:ext cx="7011035" cy="624840"/>
          </a:xfrm>
          <a:prstGeom prst="rect">
            <a:avLst/>
          </a:prstGeom>
          <a:noFill/>
        </p:spPr>
        <p:txBody>
          <a:bodyPr wrap="square" lIns="0" tIns="0" rIns="0" bIns="0" rtlCol="0" anchor="ctr">
            <a:normAutofit/>
          </a:bodyPr>
          <a:lstStyle>
            <a:lvl1pPr marL="0" marR="0" algn="r" defTabSz="914400" rtl="0" eaLnBrk="1" fontAlgn="auto" latinLnBrk="0" hangingPunct="1">
              <a:lnSpc>
                <a:spcPct val="150000"/>
              </a:lnSpc>
              <a:buClrTx/>
              <a:buSzTx/>
              <a:buFontTx/>
              <a:buNone/>
              <a:defRPr kumimoji="0" lang="zh-CN" altLang="en-US" sz="1600" b="0" i="0" u="none" strike="noStrike" kern="1200" cap="none" spc="150" normalizeH="0" baseline="0" noProof="1" dirty="0">
                <a:solidFill>
                  <a:schemeClr val="tx1"/>
                </a:solidFill>
                <a:latin typeface="+mn-ea"/>
                <a:ea typeface="+mn-ea"/>
                <a:cs typeface="MiSans" panose="00000500000000000000" pitchFamily="2" charset="-122"/>
              </a:defRPr>
            </a:lvl1pPr>
          </a:lstStyle>
          <a:p>
            <a:pPr lvl="0" algn="r">
              <a:lnSpc>
                <a:spcPct val="150000"/>
              </a:lnSpc>
            </a:pPr>
            <a:r>
              <a:rPr dirty="0">
                <a:sym typeface="+mn-ea"/>
              </a:rPr>
              <a:t>单击此处编辑母版文本样式</a:t>
            </a:r>
          </a:p>
        </p:txBody>
      </p:sp>
      <p:sp>
        <p:nvSpPr>
          <p:cNvPr id="8" name="副标题"/>
          <p:cNvSpPr txBox="1">
            <a:spLocks noGrp="1"/>
          </p:cNvSpPr>
          <p:nvPr>
            <p:ph type="body" idx="2" hasCustomPrompt="1"/>
            <p:custDataLst>
              <p:tags r:id="rId4"/>
            </p:custDataLst>
          </p:nvPr>
        </p:nvSpPr>
        <p:spPr>
          <a:xfrm>
            <a:off x="4400550" y="1894390"/>
            <a:ext cx="7011670" cy="805815"/>
          </a:xfrm>
          <a:prstGeom prst="rect">
            <a:avLst/>
          </a:prstGeom>
          <a:noFill/>
        </p:spPr>
        <p:txBody>
          <a:bodyPr wrap="square" lIns="0" tIns="0" rIns="0" bIns="0" rtlCol="0" anchor="b" anchorCtr="0">
            <a:normAutofit/>
          </a:bodyPr>
          <a:lstStyle>
            <a:lvl1pPr marL="0" marR="0" algn="r" defTabSz="914400" rtl="0" eaLnBrk="1" fontAlgn="auto" latinLnBrk="0" hangingPunct="1">
              <a:lnSpc>
                <a:spcPct val="100000"/>
              </a:lnSpc>
              <a:buClrTx/>
              <a:buSzTx/>
              <a:buFontTx/>
              <a:buNone/>
              <a:defRPr kumimoji="0" lang="en-US" altLang="zh-CN" sz="4000" b="0" i="0" u="none" strike="noStrike" kern="1200" cap="none" spc="0" normalizeH="0" baseline="0" noProof="1" dirty="0">
                <a:gradFill>
                  <a:gsLst>
                    <a:gs pos="100000">
                      <a:schemeClr val="accent1"/>
                    </a:gs>
                    <a:gs pos="0">
                      <a:schemeClr val="tx1"/>
                    </a:gs>
                  </a:gsLst>
                  <a:lin ang="2700000" scaled="1"/>
                </a:gradFill>
                <a:latin typeface="+mj-ea"/>
                <a:ea typeface="+mj-ea"/>
                <a:cs typeface="MiSans Heavy" panose="00000A00000000000000" charset="-122"/>
                <a:sym typeface="+mn-ea"/>
              </a:defRPr>
            </a:lvl1pPr>
          </a:lstStyle>
          <a:p>
            <a:pPr lvl="0" algn="r"/>
            <a:r>
              <a:rPr dirty="0" err="1">
                <a:sym typeface="+mn-ea"/>
              </a:rPr>
              <a:t>单击此处编辑母版副标题样式</a:t>
            </a:r>
            <a:endParaRPr dirty="0">
              <a:sym typeface="+mn-ea"/>
            </a:endParaRPr>
          </a:p>
        </p:txBody>
      </p:sp>
      <p:sp>
        <p:nvSpPr>
          <p:cNvPr id="7" name="标题"/>
          <p:cNvSpPr txBox="1">
            <a:spLocks noGrp="1"/>
          </p:cNvSpPr>
          <p:nvPr>
            <p:ph type="title" idx="1" hasCustomPrompt="1"/>
            <p:custDataLst>
              <p:tags r:id="rId5"/>
            </p:custDataLst>
          </p:nvPr>
        </p:nvSpPr>
        <p:spPr>
          <a:xfrm>
            <a:off x="4401185" y="2752725"/>
            <a:ext cx="7011035" cy="1214755"/>
          </a:xfrm>
          <a:prstGeom prst="rect">
            <a:avLst/>
          </a:prstGeom>
          <a:noFill/>
        </p:spPr>
        <p:txBody>
          <a:bodyPr wrap="square" lIns="0" tIns="0" rIns="0" bIns="0" rtlCol="0" anchor="b" anchorCtr="0">
            <a:normAutofit/>
          </a:bodyPr>
          <a:lstStyle>
            <a:lvl1pPr marL="0" marR="0" algn="r" defTabSz="914400" rtl="0" eaLnBrk="1" fontAlgn="auto" latinLnBrk="0" hangingPunct="1">
              <a:lnSpc>
                <a:spcPct val="100000"/>
              </a:lnSpc>
              <a:buClrTx/>
              <a:buSzTx/>
              <a:buFontTx/>
              <a:buNone/>
              <a:defRPr kumimoji="0" sz="7200" b="0" i="0" u="none" strike="noStrike" kern="1200" cap="none" spc="300" normalizeH="0" baseline="0" noProof="1" dirty="0" err="1">
                <a:gradFill>
                  <a:gsLst>
                    <a:gs pos="100000">
                      <a:schemeClr val="accent1"/>
                    </a:gs>
                    <a:gs pos="0">
                      <a:schemeClr val="tx1"/>
                    </a:gs>
                  </a:gsLst>
                  <a:lin ang="2700000" scaled="0"/>
                </a:gradFill>
                <a:latin typeface="MiSans Heavy" panose="00000A00000000000000" charset="-122"/>
                <a:ea typeface="MiSans Heavy" panose="00000A00000000000000" charset="-122"/>
                <a:cs typeface="+mj-ea"/>
              </a:defRPr>
            </a:lvl1pPr>
          </a:lstStyle>
          <a:p>
            <a:pPr lvl="0" algn="r"/>
            <a:r>
              <a:rPr dirty="0">
                <a:sym typeface="+mn-ea"/>
              </a:rPr>
              <a:t>单击编辑标题</a:t>
            </a: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9" name="图片 8" descr="演示文稿1_04"/>
          <p:cNvPicPr>
            <a:picLocks noChangeAspect="1"/>
          </p:cNvPicPr>
          <p:nvPr>
            <p:custDataLst>
              <p:tags r:id="rId1"/>
            </p:custDataLst>
          </p:nvPr>
        </p:nvPicPr>
        <p:blipFill>
          <a:blip r:embed="rId8"/>
          <a:stretch>
            <a:fillRect/>
          </a:stretch>
        </p:blipFill>
        <p:spPr>
          <a:xfrm>
            <a:off x="0" y="0"/>
            <a:ext cx="12192000" cy="6858000"/>
          </a:xfrm>
          <a:prstGeom prst="rect">
            <a:avLst/>
          </a:prstGeom>
        </p:spPr>
      </p:pic>
      <p:sp>
        <p:nvSpPr>
          <p:cNvPr id="8" name="正文"/>
          <p:cNvSpPr txBox="1">
            <a:spLocks noGrp="1"/>
          </p:cNvSpPr>
          <p:nvPr>
            <p:ph idx="2"/>
            <p:custDataLst>
              <p:tags r:id="rId2"/>
            </p:custDataLst>
          </p:nvPr>
        </p:nvSpPr>
        <p:spPr>
          <a:xfrm>
            <a:off x="608400" y="1490400"/>
            <a:ext cx="10969200" cy="47592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1"/>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1"/>
              </a:buClr>
            </a:pPr>
            <a:r>
              <a:rPr dirty="0">
                <a:sym typeface="+mn-ea"/>
              </a:rPr>
              <a:t>单击此处编辑母版文本样式</a:t>
            </a:r>
          </a:p>
          <a:p>
            <a:pPr lvl="1">
              <a:spcBef>
                <a:spcPts val="1200"/>
              </a:spcBef>
              <a:spcAft>
                <a:spcPts val="0"/>
              </a:spcAft>
              <a:buClr>
                <a:schemeClr val="accent1"/>
              </a:buClr>
            </a:pPr>
            <a:r>
              <a:rPr dirty="0" err="1">
                <a:sym typeface="+mn-ea"/>
              </a:rPr>
              <a:t>第二级</a:t>
            </a:r>
            <a:endParaRPr dirty="0">
              <a:sym typeface="+mn-ea"/>
            </a:endParaRPr>
          </a:p>
          <a:p>
            <a:pPr lvl="2">
              <a:spcBef>
                <a:spcPts val="1200"/>
              </a:spcBef>
              <a:spcAft>
                <a:spcPts val="0"/>
              </a:spcAft>
              <a:buClr>
                <a:schemeClr val="accent1"/>
              </a:buClr>
            </a:pPr>
            <a:r>
              <a:rPr dirty="0" err="1">
                <a:sym typeface="+mn-ea"/>
              </a:rPr>
              <a:t>第三级</a:t>
            </a:r>
            <a:endParaRPr dirty="0">
              <a:sym typeface="+mn-ea"/>
            </a:endParaRPr>
          </a:p>
          <a:p>
            <a:pPr lvl="3">
              <a:spcBef>
                <a:spcPts val="1200"/>
              </a:spcBef>
              <a:spcAft>
                <a:spcPts val="0"/>
              </a:spcAft>
              <a:buClr>
                <a:schemeClr val="accent1"/>
              </a:buClr>
            </a:pPr>
            <a:r>
              <a:rPr dirty="0" err="1">
                <a:sym typeface="+mn-ea"/>
              </a:rPr>
              <a:t>第四级</a:t>
            </a:r>
            <a:endParaRPr dirty="0">
              <a:sym typeface="+mn-ea"/>
            </a:endParaRPr>
          </a:p>
          <a:p>
            <a:pPr lvl="4">
              <a:spcBef>
                <a:spcPts val="1200"/>
              </a:spcBef>
              <a:spcAft>
                <a:spcPts val="0"/>
              </a:spcAft>
              <a:buClr>
                <a:schemeClr val="accent1"/>
              </a:buClr>
            </a:pPr>
            <a:r>
              <a:rPr dirty="0" err="1">
                <a:sym typeface="+mn-ea"/>
              </a:rPr>
              <a:t>第五级</a:t>
            </a:r>
            <a:endParaRPr dirty="0">
              <a:sym typeface="+mn-ea"/>
            </a:endParaRPr>
          </a:p>
        </p:txBody>
      </p:sp>
      <p:sp>
        <p:nvSpPr>
          <p:cNvPr id="7" name="标题"/>
          <p:cNvSpPr txBox="1">
            <a:spLocks noGrp="1"/>
          </p:cNvSpPr>
          <p:nvPr>
            <p:ph type="title" idx="1"/>
            <p:custDataLst>
              <p:tags r:id="rId3"/>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100000">
                      <a:schemeClr val="accent2"/>
                    </a:gs>
                    <a:gs pos="0">
                      <a:srgbClr val="FFFFFF"/>
                    </a:gs>
                  </a:gsLst>
                  <a:lin ang="2700000" scaled="0"/>
                </a:gradFill>
                <a:latin typeface="+mj-ea"/>
                <a:ea typeface="+mj-ea"/>
                <a:cs typeface="MiSans" panose="00000500000000000000" pitchFamily="2" charset="-122"/>
              </a:defRPr>
            </a:lvl1pPr>
          </a:lstStyle>
          <a:p>
            <a:pPr lvl="0"/>
            <a:r>
              <a:rPr dirty="0">
                <a:sym typeface="+mn-ea"/>
              </a:rPr>
              <a:t>单击此处编辑母版标题样式</a:t>
            </a: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7" name="图片 6" descr="演示文稿1_02"/>
          <p:cNvPicPr>
            <a:picLocks noChangeAspect="1"/>
          </p:cNvPicPr>
          <p:nvPr>
            <p:custDataLst>
              <p:tags r:id="rId1"/>
            </p:custDataLst>
          </p:nvPr>
        </p:nvPicPr>
        <p:blipFill>
          <a:blip r:embed="rId7"/>
          <a:stretch>
            <a:fillRect/>
          </a:stretch>
        </p:blipFill>
        <p:spPr>
          <a:xfrm>
            <a:off x="0" y="0"/>
            <a:ext cx="12192000" cy="6858000"/>
          </a:xfrm>
          <a:prstGeom prst="rect">
            <a:avLst/>
          </a:prstGeom>
        </p:spPr>
      </p:pic>
      <p:sp>
        <p:nvSpPr>
          <p:cNvPr id="6" name="标题"/>
          <p:cNvSpPr txBox="1">
            <a:spLocks noGrp="1"/>
          </p:cNvSpPr>
          <p:nvPr>
            <p:ph type="title" idx="1" hasCustomPrompt="1"/>
            <p:custDataLst>
              <p:tags r:id="rId2"/>
            </p:custDataLst>
          </p:nvPr>
        </p:nvSpPr>
        <p:spPr>
          <a:xfrm>
            <a:off x="86043" y="4599305"/>
            <a:ext cx="2492375" cy="1151255"/>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6600" b="0" i="0" u="none" strike="noStrike" kern="1200" cap="none" spc="300" normalizeH="0" baseline="0" noProof="1" dirty="0">
                <a:gradFill>
                  <a:gsLst>
                    <a:gs pos="100000">
                      <a:schemeClr val="accent1"/>
                    </a:gs>
                    <a:gs pos="0">
                      <a:srgbClr val="E8F3FE"/>
                    </a:gs>
                  </a:gsLst>
                  <a:lin ang="2700000" scaled="0"/>
                </a:gradFill>
                <a:latin typeface="+mj-ea"/>
                <a:ea typeface="+mj-ea"/>
                <a:cs typeface="+mj-ea"/>
              </a:defRPr>
            </a:lvl1pPr>
          </a:lstStyle>
          <a:p>
            <a:pPr lvl="0" algn="ctr"/>
            <a:r>
              <a:rPr>
                <a:sym typeface="+mn-ea"/>
              </a:rPr>
              <a:t>标题</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图片 8" descr="演示文稿1_03"/>
          <p:cNvPicPr>
            <a:picLocks noChangeAspect="1"/>
          </p:cNvPicPr>
          <p:nvPr>
            <p:custDataLst>
              <p:tags r:id="rId1"/>
            </p:custDataLst>
          </p:nvPr>
        </p:nvPicPr>
        <p:blipFill>
          <a:blip r:embed="rId9"/>
          <a:stretch>
            <a:fillRect/>
          </a:stretch>
        </p:blipFill>
        <p:spPr>
          <a:xfrm>
            <a:off x="0" y="0"/>
            <a:ext cx="12192000" cy="6858000"/>
          </a:xfrm>
          <a:prstGeom prst="rect">
            <a:avLst/>
          </a:prstGeom>
        </p:spPr>
      </p:pic>
      <p:cxnSp>
        <p:nvCxnSpPr>
          <p:cNvPr id="21" name="直接连接符 20"/>
          <p:cNvCxnSpPr/>
          <p:nvPr>
            <p:custDataLst>
              <p:tags r:id="rId2"/>
            </p:custDataLst>
          </p:nvPr>
        </p:nvCxnSpPr>
        <p:spPr>
          <a:xfrm flipV="1">
            <a:off x="1130935" y="2848794"/>
            <a:ext cx="6721236" cy="0"/>
          </a:xfrm>
          <a:prstGeom prst="line">
            <a:avLst/>
          </a:prstGeom>
          <a:ln w="12700">
            <a:gradFill flip="none" rotWithShape="1">
              <a:gsLst>
                <a:gs pos="0">
                  <a:schemeClr val="accent2"/>
                </a:gs>
                <a:gs pos="100000">
                  <a:schemeClr val="accent2">
                    <a:alpha val="0"/>
                  </a:schemeClr>
                </a:gs>
              </a:gsLst>
              <a:lin ang="0" scaled="1"/>
              <a:tileRect/>
            </a:gradFill>
          </a:ln>
        </p:spPr>
        <p:style>
          <a:lnRef idx="1">
            <a:srgbClr val="0099FF"/>
          </a:lnRef>
          <a:fillRef idx="0">
            <a:srgbClr val="0099FF"/>
          </a:fillRef>
          <a:effectRef idx="0">
            <a:srgbClr val="0099FF"/>
          </a:effectRef>
          <a:fontRef idx="minor">
            <a:sysClr val="windowText" lastClr="000000"/>
          </a:fontRef>
        </p:style>
      </p:cxnSp>
      <p:sp>
        <p:nvSpPr>
          <p:cNvPr id="8" name="节编号"/>
          <p:cNvSpPr txBox="1">
            <a:spLocks noGrp="1"/>
          </p:cNvSpPr>
          <p:nvPr>
            <p:ph type="body" idx="2" hasCustomPrompt="1"/>
            <p:custDataLst>
              <p:tags r:id="rId3"/>
            </p:custDataLst>
          </p:nvPr>
        </p:nvSpPr>
        <p:spPr>
          <a:xfrm>
            <a:off x="1138923" y="1930737"/>
            <a:ext cx="7284720" cy="917575"/>
          </a:xfrm>
          <a:prstGeom prst="rect">
            <a:avLst/>
          </a:prstGeom>
          <a:noFill/>
        </p:spPr>
        <p:txBody>
          <a:bodyPr wrap="square" lIns="0" tIns="0" rIns="0" bIns="0" rtlCol="0" anchor="b" anchorCtr="0">
            <a:normAutofit/>
          </a:bodyPr>
          <a:lstStyle>
            <a:lvl1pPr marL="0" marR="0" algn="l" defTabSz="914400" rtl="0" eaLnBrk="1" fontAlgn="auto" latinLnBrk="0" hangingPunct="1">
              <a:lnSpc>
                <a:spcPct val="100000"/>
              </a:lnSpc>
              <a:buClrTx/>
              <a:buSzTx/>
              <a:buFontTx/>
              <a:buNone/>
              <a:defRPr kumimoji="0" lang="en-US" altLang="zh-CN" sz="5400" b="0" i="0" u="none" strike="noStrike" kern="1200" cap="none" spc="300" normalizeH="0" baseline="0" noProof="1" dirty="0">
                <a:gradFill>
                  <a:gsLst>
                    <a:gs pos="100000">
                      <a:schemeClr val="accent2"/>
                    </a:gs>
                    <a:gs pos="0">
                      <a:srgbClr val="E8F3FE"/>
                    </a:gs>
                  </a:gsLst>
                  <a:lin ang="2700000" scaled="0"/>
                </a:gradFill>
                <a:latin typeface="+mj-ea"/>
                <a:ea typeface="+mj-ea"/>
                <a:cs typeface="MiSans" panose="00000500000000000000" pitchFamily="2" charset="-122"/>
              </a:defRPr>
            </a:lvl1pPr>
          </a:lstStyle>
          <a:p>
            <a:pPr lvl="0" algn="l"/>
            <a:r>
              <a:rPr>
                <a:sym typeface="+mn-ea"/>
              </a:rPr>
              <a:t>编辑节编号</a:t>
            </a:r>
          </a:p>
        </p:txBody>
      </p:sp>
      <p:sp>
        <p:nvSpPr>
          <p:cNvPr id="7" name="标题"/>
          <p:cNvSpPr txBox="1">
            <a:spLocks noGrp="1"/>
          </p:cNvSpPr>
          <p:nvPr>
            <p:ph type="title" idx="1" hasCustomPrompt="1"/>
            <p:custDataLst>
              <p:tags r:id="rId4"/>
            </p:custDataLst>
          </p:nvPr>
        </p:nvSpPr>
        <p:spPr>
          <a:xfrm>
            <a:off x="1130935" y="3190875"/>
            <a:ext cx="7285355" cy="2016760"/>
          </a:xfrm>
          <a:prstGeom prst="rect">
            <a:avLst/>
          </a:prstGeom>
          <a:noFill/>
        </p:spPr>
        <p:txBody>
          <a:bodyPr wrap="square" lIns="0" tIns="0" rIns="0" bIns="0" rtlCol="0" anchor="t" anchorCtr="0">
            <a:normAutofit/>
          </a:bodyPr>
          <a:lstStyle>
            <a:lvl1pPr marL="0" marR="0" algn="l" defTabSz="914400" rtl="0" eaLnBrk="1" fontAlgn="auto" latinLnBrk="0" hangingPunct="1">
              <a:lnSpc>
                <a:spcPct val="100000"/>
              </a:lnSpc>
              <a:buClrTx/>
              <a:buSzTx/>
              <a:buFontTx/>
              <a:buNone/>
              <a:defRPr kumimoji="0" sz="7200" b="0" i="0" u="none" strike="noStrike" kern="1200" cap="none" spc="300" normalizeH="0" baseline="0" noProof="1">
                <a:gradFill>
                  <a:gsLst>
                    <a:gs pos="100000">
                      <a:schemeClr val="accent2"/>
                    </a:gs>
                    <a:gs pos="0">
                      <a:srgbClr val="E8F3FE"/>
                    </a:gs>
                  </a:gsLst>
                  <a:lin ang="2700000" scaled="0"/>
                </a:gradFill>
                <a:latin typeface="+mj-ea"/>
                <a:ea typeface="+mj-ea"/>
                <a:cs typeface="+mj-ea"/>
              </a:defRPr>
            </a:lvl1pPr>
          </a:lstStyle>
          <a:p>
            <a:pPr lvl="0"/>
            <a:r>
              <a:rPr dirty="0">
                <a:sym typeface="+mn-ea"/>
              </a:rPr>
              <a:t>单击编辑标题</a:t>
            </a: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标题和两栏">
    <p:spTree>
      <p:nvGrpSpPr>
        <p:cNvPr id="1" name=""/>
        <p:cNvGrpSpPr/>
        <p:nvPr/>
      </p:nvGrpSpPr>
      <p:grpSpPr>
        <a:xfrm>
          <a:off x="0" y="0"/>
          <a:ext cx="0" cy="0"/>
          <a:chOff x="0" y="0"/>
          <a:chExt cx="0" cy="0"/>
        </a:xfrm>
      </p:grpSpPr>
      <p:pic>
        <p:nvPicPr>
          <p:cNvPr id="11" name="图片 10" descr="演示文稿1_04"/>
          <p:cNvPicPr>
            <a:picLocks noChangeAspect="1"/>
          </p:cNvPicPr>
          <p:nvPr>
            <p:custDataLst>
              <p:tags r:id="rId1"/>
            </p:custDataLst>
          </p:nvPr>
        </p:nvPicPr>
        <p:blipFill>
          <a:blip r:embed="rId9"/>
          <a:stretch>
            <a:fillRect/>
          </a:stretch>
        </p:blipFill>
        <p:spPr>
          <a:xfrm>
            <a:off x="0" y="0"/>
            <a:ext cx="12192000" cy="6858000"/>
          </a:xfrm>
          <a:prstGeom prst="rect">
            <a:avLst/>
          </a:prstGeom>
        </p:spPr>
      </p:pic>
      <p:sp>
        <p:nvSpPr>
          <p:cNvPr id="10" name="正文"/>
          <p:cNvSpPr txBox="1">
            <a:spLocks noGrp="1"/>
          </p:cNvSpPr>
          <p:nvPr>
            <p:ph idx="3"/>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9" name="正文"/>
          <p:cNvSpPr txBox="1">
            <a:spLocks noGrp="1"/>
          </p:cNvSpPr>
          <p:nvPr>
            <p:ph idx="2"/>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8" name="标题"/>
          <p:cNvSpPr txBox="1">
            <a:spLocks noGrp="1"/>
          </p:cNvSpPr>
          <p:nvPr>
            <p:ph type="title" idx="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100000">
                      <a:schemeClr val="accent2"/>
                    </a:gs>
                    <a:gs pos="0">
                      <a:srgbClr val="FFFFFF"/>
                    </a:gs>
                  </a:gsLst>
                  <a:lin ang="2700000" scaled="0"/>
                </a:gradFill>
                <a:latin typeface="+mj-ea"/>
                <a:ea typeface="+mj-ea"/>
                <a:cs typeface="+mj-ea"/>
              </a:defRPr>
            </a:lvl1pPr>
          </a:lstStyle>
          <a:p>
            <a:pPr lvl="0"/>
            <a:r>
              <a:rPr>
                <a:sym typeface="+mn-ea"/>
              </a:rPr>
              <a:t>单击此处编辑母版标题样式</a:t>
            </a:r>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标题和比较">
    <p:spTree>
      <p:nvGrpSpPr>
        <p:cNvPr id="1" name=""/>
        <p:cNvGrpSpPr/>
        <p:nvPr/>
      </p:nvGrpSpPr>
      <p:grpSpPr>
        <a:xfrm>
          <a:off x="0" y="0"/>
          <a:ext cx="0" cy="0"/>
          <a:chOff x="0" y="0"/>
          <a:chExt cx="0" cy="0"/>
        </a:xfrm>
      </p:grpSpPr>
      <p:pic>
        <p:nvPicPr>
          <p:cNvPr id="15" name="图片 14" descr="演示文稿1_04"/>
          <p:cNvPicPr>
            <a:picLocks noChangeAspect="1"/>
          </p:cNvPicPr>
          <p:nvPr>
            <p:custDataLst>
              <p:tags r:id="rId1"/>
            </p:custDataLst>
          </p:nvPr>
        </p:nvPicPr>
        <p:blipFill>
          <a:blip r:embed="rId11"/>
          <a:stretch>
            <a:fillRect/>
          </a:stretch>
        </p:blipFill>
        <p:spPr>
          <a:xfrm>
            <a:off x="0" y="0"/>
            <a:ext cx="12192000" cy="6858000"/>
          </a:xfrm>
          <a:prstGeom prst="rect">
            <a:avLst/>
          </a:prstGeom>
        </p:spPr>
      </p:pic>
      <p:sp>
        <p:nvSpPr>
          <p:cNvPr id="14" name="正文"/>
          <p:cNvSpPr txBox="1">
            <a:spLocks noGrp="1"/>
          </p:cNvSpPr>
          <p:nvPr>
            <p:ph idx="5"/>
            <p:custDataLst>
              <p:tags r:id="rId2"/>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3" name="标题"/>
          <p:cNvSpPr txBox="1">
            <a:spLocks noGrp="1"/>
          </p:cNvSpPr>
          <p:nvPr>
            <p:ph type="title" idx="4"/>
            <p:custDataLst>
              <p:tags r:id="rId3"/>
            </p:custDataLst>
          </p:nvPr>
        </p:nvSpPr>
        <p:spPr>
          <a:xfrm>
            <a:off x="6235065" y="1386205"/>
            <a:ext cx="5342255" cy="44323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solidFill>
                <a:latin typeface="+mn-ea"/>
                <a:ea typeface="+mn-ea"/>
                <a:cs typeface="MiSans" panose="00000500000000000000" pitchFamily="2" charset="-122"/>
              </a:defRPr>
            </a:lvl1pPr>
          </a:lstStyle>
          <a:p>
            <a:pPr lvl="0"/>
            <a:r>
              <a:rPr>
                <a:sym typeface="+mn-ea"/>
              </a:rPr>
              <a:t>单击此处编辑母版标题样式</a:t>
            </a:r>
          </a:p>
        </p:txBody>
      </p:sp>
      <p:sp>
        <p:nvSpPr>
          <p:cNvPr id="12" name="正文"/>
          <p:cNvSpPr txBox="1">
            <a:spLocks noGrp="1"/>
          </p:cNvSpPr>
          <p:nvPr>
            <p:ph idx="3"/>
            <p:custDataLst>
              <p:tags r:id="rId4"/>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1" name="标题"/>
          <p:cNvSpPr txBox="1">
            <a:spLocks noGrp="1"/>
          </p:cNvSpPr>
          <p:nvPr>
            <p:ph type="title" idx="2"/>
            <p:custDataLst>
              <p:tags r:id="rId5"/>
            </p:custDataLst>
          </p:nvPr>
        </p:nvSpPr>
        <p:spPr>
          <a:xfrm>
            <a:off x="608330" y="1386840"/>
            <a:ext cx="5342255" cy="44132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solidFill>
                <a:latin typeface="+mn-ea"/>
                <a:ea typeface="+mn-ea"/>
                <a:cs typeface="MiSans" panose="00000500000000000000" pitchFamily="2" charset="-122"/>
              </a:defRPr>
            </a:lvl1pPr>
          </a:lstStyle>
          <a:p>
            <a:pPr lvl="0"/>
            <a:r>
              <a:rPr>
                <a:sym typeface="+mn-ea"/>
              </a:rPr>
              <a:t>单击此处编辑母版标题样式</a:t>
            </a:r>
          </a:p>
        </p:txBody>
      </p:sp>
      <p:sp>
        <p:nvSpPr>
          <p:cNvPr id="10" name="标题"/>
          <p:cNvSpPr txBox="1">
            <a:spLocks noGrp="1"/>
          </p:cNvSpPr>
          <p:nvPr>
            <p:ph type="title" idx="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100000">
                      <a:schemeClr val="accent2"/>
                    </a:gs>
                    <a:gs pos="0">
                      <a:srgbClr val="FFFFFF"/>
                    </a:gs>
                  </a:gsLst>
                  <a:lin ang="2700000" scaled="0"/>
                </a:gradFill>
                <a:latin typeface="+mj-ea"/>
                <a:ea typeface="+mj-ea"/>
                <a:cs typeface="+mj-ea"/>
              </a:defRPr>
            </a:lvl1pPr>
          </a:lstStyle>
          <a:p>
            <a:pPr lvl="0"/>
            <a:r>
              <a:rPr>
                <a:sym typeface="+mn-ea"/>
              </a:rPr>
              <a:t>单击此处编辑母版标题样式</a:t>
            </a: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pic>
        <p:nvPicPr>
          <p:cNvPr id="7" name="图片 6" descr="演示文稿1_04"/>
          <p:cNvPicPr>
            <a:picLocks noChangeAspect="1"/>
          </p:cNvPicPr>
          <p:nvPr>
            <p:custDataLst>
              <p:tags r:id="rId1"/>
            </p:custDataLst>
          </p:nvPr>
        </p:nvPicPr>
        <p:blipFill>
          <a:blip r:embed="rId7"/>
          <a:stretch>
            <a:fillRect/>
          </a:stretch>
        </p:blipFill>
        <p:spPr>
          <a:xfrm>
            <a:off x="0" y="0"/>
            <a:ext cx="12192000" cy="6858000"/>
          </a:xfrm>
          <a:prstGeom prst="rect">
            <a:avLst/>
          </a:prstGeom>
        </p:spPr>
      </p:pic>
      <p:sp>
        <p:nvSpPr>
          <p:cNvPr id="6" name="标题"/>
          <p:cNvSpPr txBox="1">
            <a:spLocks noGrp="1"/>
          </p:cNvSpPr>
          <p:nvPr>
            <p:ph type="title" idx="1"/>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100000">
                      <a:schemeClr val="accent2"/>
                    </a:gs>
                    <a:gs pos="0">
                      <a:srgbClr val="FFFFFF"/>
                    </a:gs>
                  </a:gsLst>
                  <a:lin ang="2700000" scaled="0"/>
                </a:gradFill>
                <a:latin typeface="+mj-ea"/>
                <a:ea typeface="+mj-ea"/>
                <a:cs typeface="+mj-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8" name="图片 7" descr="演示文稿1_04"/>
          <p:cNvPicPr>
            <a:picLocks noChangeAspect="1"/>
          </p:cNvPicPr>
          <p:nvPr>
            <p:custDataLst>
              <p:tags r:id="rId1"/>
            </p:custDataLst>
          </p:nvPr>
        </p:nvPicPr>
        <p:blipFill>
          <a:blip r:embed="rId6"/>
          <a:stretch>
            <a:fillRect/>
          </a:stretch>
        </p:blipFill>
        <p:spPr>
          <a:xfrm>
            <a:off x="0" y="0"/>
            <a:ext cx="12192000" cy="6858000"/>
          </a:xfrm>
          <a:prstGeom prst="rect">
            <a:avLst/>
          </a:prstGeom>
        </p:spPr>
      </p:pic>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2023/10/30</a:t>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仅内容">
    <p:spTree>
      <p:nvGrpSpPr>
        <p:cNvPr id="1" name=""/>
        <p:cNvGrpSpPr/>
        <p:nvPr/>
      </p:nvGrpSpPr>
      <p:grpSpPr>
        <a:xfrm>
          <a:off x="0" y="0"/>
          <a:ext cx="0" cy="0"/>
          <a:chOff x="0" y="0"/>
          <a:chExt cx="0" cy="0"/>
        </a:xfrm>
      </p:grpSpPr>
      <p:pic>
        <p:nvPicPr>
          <p:cNvPr id="8" name="图片 7" descr="演示文稿1_04"/>
          <p:cNvPicPr>
            <a:picLocks noChangeAspect="1"/>
          </p:cNvPicPr>
          <p:nvPr>
            <p:custDataLst>
              <p:tags r:id="rId1"/>
            </p:custDataLst>
          </p:nvPr>
        </p:nvPicPr>
        <p:blipFill>
          <a:blip r:embed="rId7"/>
          <a:stretch>
            <a:fillRect/>
          </a:stretch>
        </p:blipFill>
        <p:spPr>
          <a:xfrm>
            <a:off x="0" y="0"/>
            <a:ext cx="12192000" cy="6858000"/>
          </a:xfrm>
          <a:prstGeom prst="rect">
            <a:avLst/>
          </a:prstGeom>
        </p:spPr>
      </p:pic>
      <p:sp>
        <p:nvSpPr>
          <p:cNvPr id="7" name="正文"/>
          <p:cNvSpPr txBox="1">
            <a:spLocks noGrp="1"/>
          </p:cNvSpPr>
          <p:nvPr>
            <p:ph idx="1"/>
            <p:custDataLst>
              <p:tags r:id="rId2"/>
            </p:custDataLst>
          </p:nvPr>
        </p:nvSpPr>
        <p:spPr>
          <a:xfrm>
            <a:off x="608330" y="608330"/>
            <a:ext cx="10968990" cy="564832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
                <a:schemeClr val="accent1"/>
              </a:buClr>
              <a:buSzTx/>
              <a:buFont typeface="Wingdings" panose="05000000000000000000" pitchFamily="2" charset="2"/>
              <a:buChar char="l"/>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标题和副标题">
    <p:spTree>
      <p:nvGrpSpPr>
        <p:cNvPr id="1" name=""/>
        <p:cNvGrpSpPr/>
        <p:nvPr/>
      </p:nvGrpSpPr>
      <p:grpSpPr>
        <a:xfrm>
          <a:off x="0" y="0"/>
          <a:ext cx="0" cy="0"/>
          <a:chOff x="0" y="0"/>
          <a:chExt cx="0" cy="0"/>
        </a:xfrm>
      </p:grpSpPr>
      <p:pic>
        <p:nvPicPr>
          <p:cNvPr id="8" name="图片 7" descr="演示文稿1_04"/>
          <p:cNvPicPr>
            <a:picLocks noChangeAspect="1"/>
          </p:cNvPicPr>
          <p:nvPr>
            <p:custDataLst>
              <p:tags r:id="rId1"/>
            </p:custDataLst>
          </p:nvPr>
        </p:nvPicPr>
        <p:blipFill>
          <a:blip r:embed="rId8"/>
          <a:stretch>
            <a:fillRect/>
          </a:stretch>
        </p:blipFill>
        <p:spPr>
          <a:xfrm>
            <a:off x="0" y="0"/>
            <a:ext cx="12192000" cy="6858000"/>
          </a:xfrm>
          <a:prstGeom prst="rect">
            <a:avLst/>
          </a:prstGeom>
        </p:spPr>
      </p:pic>
      <p:sp>
        <p:nvSpPr>
          <p:cNvPr id="7" name="标题"/>
          <p:cNvSpPr txBox="1">
            <a:spLocks noGrp="1"/>
          </p:cNvSpPr>
          <p:nvPr>
            <p:ph type="title" idx="2"/>
            <p:custDataLst>
              <p:tags r:id="rId2"/>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gradFill>
                  <a:gsLst>
                    <a:gs pos="100000">
                      <a:schemeClr val="accent2"/>
                    </a:gs>
                    <a:gs pos="0">
                      <a:srgbClr val="FFFFFF"/>
                    </a:gs>
                  </a:gsLst>
                  <a:lin ang="2700000" scaled="0"/>
                </a:gradFill>
                <a:latin typeface="+mj-ea"/>
                <a:ea typeface="+mj-ea"/>
                <a:cs typeface="+mj-ea"/>
              </a:defRPr>
            </a:lvl1pPr>
          </a:lstStyle>
          <a:p>
            <a:pPr lvl="0"/>
            <a:r>
              <a:rPr>
                <a:sym typeface="+mn-ea"/>
              </a:rPr>
              <a:t>单击此处编辑母版标题样式</a:t>
            </a:r>
          </a:p>
        </p:txBody>
      </p:sp>
      <p:sp>
        <p:nvSpPr>
          <p:cNvPr id="6" name="副标题"/>
          <p:cNvSpPr txBox="1">
            <a:spLocks noGrp="1"/>
          </p:cNvSpPr>
          <p:nvPr>
            <p:ph type="body" idx="1" hasCustomPrompt="1"/>
            <p:custDataLst>
              <p:tags r:id="rId3"/>
            </p:custDataLst>
          </p:nvPr>
        </p:nvSpPr>
        <p:spPr>
          <a:xfrm>
            <a:off x="608330" y="1324610"/>
            <a:ext cx="10968990" cy="45656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solidFill>
                <a:latin typeface="+mj-ea"/>
                <a:ea typeface="+mj-ea"/>
                <a:cs typeface="MiSans" panose="00000500000000000000" pitchFamily="2" charset="-122"/>
              </a:defRPr>
            </a:lvl1pPr>
          </a:lstStyle>
          <a:p>
            <a:pPr lvl="0" algn="l"/>
            <a:r>
              <a:rPr>
                <a:sym typeface="+mn-ea"/>
              </a:rPr>
              <a:t>单击此处编辑母版副标题样式</a:t>
            </a: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pic>
        <p:nvPicPr>
          <p:cNvPr id="9" name="图片 8" descr="演示文稿1_05"/>
          <p:cNvPicPr>
            <a:picLocks noChangeAspect="1"/>
          </p:cNvPicPr>
          <p:nvPr>
            <p:custDataLst>
              <p:tags r:id="rId1"/>
            </p:custDataLst>
          </p:nvPr>
        </p:nvPicPr>
        <p:blipFill>
          <a:blip r:embed="rId9"/>
          <a:stretch>
            <a:fillRect/>
          </a:stretch>
        </p:blipFill>
        <p:spPr>
          <a:xfrm>
            <a:off x="0" y="0"/>
            <a:ext cx="12192000" cy="6858000"/>
          </a:xfrm>
          <a:prstGeom prst="rect">
            <a:avLst/>
          </a:prstGeom>
        </p:spPr>
      </p:pic>
      <p:cxnSp>
        <p:nvCxnSpPr>
          <p:cNvPr id="25" name="直接连接符 24"/>
          <p:cNvCxnSpPr/>
          <p:nvPr>
            <p:custDataLst>
              <p:tags r:id="rId2"/>
            </p:custDataLst>
          </p:nvPr>
        </p:nvCxnSpPr>
        <p:spPr>
          <a:xfrm>
            <a:off x="1000125" y="3762559"/>
            <a:ext cx="3734435" cy="0"/>
          </a:xfrm>
          <a:prstGeom prst="line">
            <a:avLst/>
          </a:prstGeom>
          <a:ln w="12700">
            <a:gradFill flip="none" rotWithShape="1">
              <a:gsLst>
                <a:gs pos="0">
                  <a:schemeClr val="accent2"/>
                </a:gs>
                <a:gs pos="100000">
                  <a:schemeClr val="accent2">
                    <a:alpha val="0"/>
                  </a:schemeClr>
                </a:gs>
              </a:gsLst>
              <a:lin ang="0" scaled="1"/>
              <a:tileRect/>
            </a:gradFill>
          </a:ln>
        </p:spPr>
        <p:style>
          <a:lnRef idx="1">
            <a:srgbClr val="0099FF"/>
          </a:lnRef>
          <a:fillRef idx="0">
            <a:srgbClr val="0099FF"/>
          </a:fillRef>
          <a:effectRef idx="0">
            <a:srgbClr val="0099FF"/>
          </a:effectRef>
          <a:fontRef idx="minor">
            <a:sysClr val="windowText" lastClr="000000"/>
          </a:fontRef>
        </p:style>
      </p:cxnSp>
      <p:sp>
        <p:nvSpPr>
          <p:cNvPr id="8" name="署名"/>
          <p:cNvSpPr txBox="1">
            <a:spLocks noGrp="1"/>
          </p:cNvSpPr>
          <p:nvPr>
            <p:ph type="body" idx="2" hasCustomPrompt="1"/>
            <p:custDataLst>
              <p:tags r:id="rId3"/>
            </p:custDataLst>
          </p:nvPr>
        </p:nvSpPr>
        <p:spPr>
          <a:xfrm>
            <a:off x="1002030" y="3937000"/>
            <a:ext cx="7011670" cy="624840"/>
          </a:xfrm>
          <a:prstGeom prst="rect">
            <a:avLst/>
          </a:prstGeom>
          <a:noFill/>
        </p:spPr>
        <p:txBody>
          <a:bodyPr wrap="square" lIns="0" tIns="0" rIns="0" bIns="0" rtlCol="0" anchor="ctr">
            <a:normAutofit/>
          </a:bodyPr>
          <a:lstStyle>
            <a:lvl1pPr marL="0" marR="0" algn="l" defTabSz="914400" rtl="0" eaLnBrk="1" fontAlgn="auto" latinLnBrk="0" hangingPunct="1">
              <a:lnSpc>
                <a:spcPct val="150000"/>
              </a:lnSpc>
              <a:buClrTx/>
              <a:buSzTx/>
              <a:buFontTx/>
              <a:buNone/>
              <a:defRPr kumimoji="0" lang="zh-CN" altLang="en-US" sz="1600" b="0" i="0" u="none" strike="noStrike" kern="1200" cap="none" spc="150" normalizeH="0" baseline="0" noProof="1" dirty="0">
                <a:solidFill>
                  <a:schemeClr val="tx1"/>
                </a:solidFill>
                <a:latin typeface="+mn-ea"/>
                <a:ea typeface="+mn-ea"/>
                <a:cs typeface="MiSans" panose="00000500000000000000" pitchFamily="2" charset="-122"/>
              </a:defRPr>
            </a:lvl1pPr>
          </a:lstStyle>
          <a:p>
            <a:pPr lvl="0" algn="l">
              <a:lnSpc>
                <a:spcPct val="150000"/>
              </a:lnSpc>
            </a:pPr>
            <a:r>
              <a:rPr>
                <a:sym typeface="+mn-ea"/>
              </a:rPr>
              <a:t>单击此处编辑文本</a:t>
            </a:r>
          </a:p>
        </p:txBody>
      </p:sp>
      <p:sp>
        <p:nvSpPr>
          <p:cNvPr id="7" name="标题"/>
          <p:cNvSpPr txBox="1">
            <a:spLocks noGrp="1"/>
          </p:cNvSpPr>
          <p:nvPr>
            <p:ph type="title" idx="1" hasCustomPrompt="1"/>
            <p:custDataLst>
              <p:tags r:id="rId4"/>
            </p:custDataLst>
          </p:nvPr>
        </p:nvSpPr>
        <p:spPr>
          <a:xfrm>
            <a:off x="1002030" y="1739265"/>
            <a:ext cx="7011035" cy="1903095"/>
          </a:xfrm>
          <a:prstGeom prst="rect">
            <a:avLst/>
          </a:prstGeom>
          <a:noFill/>
        </p:spPr>
        <p:txBody>
          <a:bodyPr wrap="square" lIns="0" tIns="0" rIns="0" bIns="0" rtlCol="0" anchor="b" anchorCtr="0">
            <a:normAutofit/>
          </a:bodyPr>
          <a:lstStyle>
            <a:lvl1pPr marL="0" marR="0" algn="l" defTabSz="914400" rtl="0" eaLnBrk="1" fontAlgn="auto" latinLnBrk="0" hangingPunct="1">
              <a:lnSpc>
                <a:spcPct val="100000"/>
              </a:lnSpc>
              <a:buClrTx/>
              <a:buSzTx/>
              <a:buFontTx/>
              <a:buNone/>
              <a:defRPr kumimoji="0" lang="zh-CN" altLang="en-US" sz="7200" b="0" i="0" u="none" strike="noStrike" kern="1200" cap="none" spc="300" normalizeH="0" baseline="0" noProof="1" dirty="0">
                <a:gradFill>
                  <a:gsLst>
                    <a:gs pos="100000">
                      <a:schemeClr val="accent2"/>
                    </a:gs>
                    <a:gs pos="0">
                      <a:srgbClr val="E8F3FE"/>
                    </a:gs>
                  </a:gsLst>
                  <a:lin ang="2700000" scaled="0"/>
                </a:gradFill>
                <a:latin typeface="+mj-ea"/>
                <a:ea typeface="+mj-ea"/>
                <a:cs typeface="+mj-ea"/>
              </a:defRPr>
            </a:lvl1pPr>
          </a:lstStyle>
          <a:p>
            <a:pPr lvl="0" algn="l"/>
            <a:r>
              <a:rPr>
                <a:sym typeface="+mn-ea"/>
              </a:rPr>
              <a:t>单击编辑标题</a:t>
            </a: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2023/10/30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2023/10/30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2023/10/30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2023/10/30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2023/10/30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2023/10/30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48.xml"/><Relationship Id="rId18" Type="http://schemas.openxmlformats.org/officeDocument/2006/relationships/tags" Target="../tags/tag15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152.xml"/><Relationship Id="rId2" Type="http://schemas.openxmlformats.org/officeDocument/2006/relationships/slideLayout" Target="../slideLayouts/slideLayout24.xml"/><Relationship Id="rId16" Type="http://schemas.openxmlformats.org/officeDocument/2006/relationships/tags" Target="../tags/tag151.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150.xml"/><Relationship Id="rId10" Type="http://schemas.openxmlformats.org/officeDocument/2006/relationships/slideLayout" Target="../slideLayouts/slideLayout32.xml"/><Relationship Id="rId19" Type="http://schemas.openxmlformats.org/officeDocument/2006/relationships/tags" Target="../tags/tag15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2023/10/30</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椭圆 6"/>
          <p:cNvSpPr/>
          <p:nvPr>
            <p:custDataLst>
              <p:tags r:id="rId13"/>
            </p:custDataLst>
          </p:nvPr>
        </p:nvSpPr>
        <p:spPr>
          <a:xfrm>
            <a:off x="561869" y="448407"/>
            <a:ext cx="600089" cy="599998"/>
          </a:xfrm>
          <a:prstGeom prst="ellipse">
            <a:avLst/>
          </a:pr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4"/>
            </p:custDataLst>
          </p:nvPr>
        </p:nvSpPr>
        <p:spPr>
          <a:xfrm>
            <a:off x="838200" y="6356350"/>
            <a:ext cx="2743200" cy="365125"/>
          </a:xfrm>
        </p:spPr>
        <p:txBody>
          <a:bodyPr/>
          <a:lstStyle>
            <a:lvl1pPr>
              <a:defRPr>
                <a:cs typeface="MiSans Normal" panose="00000500000000000000" charset="-122"/>
              </a:defRPr>
            </a:lvl1pPr>
          </a:lstStyle>
          <a:p>
            <a:fld id="{297C79FE-DCC0-4620-A566-16CA7A0CE41F}" type="datetimeFigureOut">
              <a:rPr lang="zh-CN" altLang="en-US" smtClean="0"/>
              <a:t>2023/10/30</a:t>
            </a:fld>
            <a:endParaRPr lang="zh-CN" altLang="en-US"/>
          </a:p>
        </p:txBody>
      </p:sp>
      <p:sp>
        <p:nvSpPr>
          <p:cNvPr id="10" name="页脚占位符 9"/>
          <p:cNvSpPr>
            <a:spLocks noGrp="1"/>
          </p:cNvSpPr>
          <p:nvPr>
            <p:ph type="ftr" sz="quarter" idx="11"/>
            <p:custDataLst>
              <p:tags r:id="rId15"/>
            </p:custDataLst>
          </p:nvPr>
        </p:nvSpPr>
        <p:spPr>
          <a:xfrm>
            <a:off x="4038600" y="6356350"/>
            <a:ext cx="4114800" cy="365125"/>
          </a:xfrm>
        </p:spPr>
        <p:txBody>
          <a:bodyPr/>
          <a:lstStyle>
            <a:lvl1pPr>
              <a:defRPr>
                <a:cs typeface="MiSans Normal" panose="00000500000000000000" charset="-122"/>
              </a:defRPr>
            </a:lvl1pPr>
          </a:lstStyle>
          <a:p>
            <a:endParaRPr lang="zh-CN" altLang="en-US"/>
          </a:p>
        </p:txBody>
      </p:sp>
      <p:sp>
        <p:nvSpPr>
          <p:cNvPr id="11" name="灯片编号占位符 10"/>
          <p:cNvSpPr>
            <a:spLocks noGrp="1"/>
          </p:cNvSpPr>
          <p:nvPr>
            <p:ph type="sldNum" sz="quarter" idx="12"/>
            <p:custDataLst>
              <p:tags r:id="rId16"/>
            </p:custDataLst>
          </p:nvPr>
        </p:nvSpPr>
        <p:spPr>
          <a:xfrm>
            <a:off x="8610600" y="6356350"/>
            <a:ext cx="2743200" cy="365125"/>
          </a:xfrm>
        </p:spPr>
        <p:txBody>
          <a:bodyPr/>
          <a:lstStyle>
            <a:lvl1pPr>
              <a:defRPr>
                <a:cs typeface="MiSans Normal" panose="00000500000000000000" charset="-122"/>
              </a:defRPr>
            </a:lvl1pPr>
          </a:lstStyle>
          <a:p>
            <a:fld id="{515A922F-1294-4387-9CB3-FCC8465D972A}" type="slidenum">
              <a:rPr lang="zh-CN" altLang="en-US" smtClean="0"/>
              <a:t>‹#›</a:t>
            </a:fld>
            <a:endParaRPr lang="zh-CN" altLang="en-US"/>
          </a:p>
        </p:txBody>
      </p:sp>
      <p:sp>
        <p:nvSpPr>
          <p:cNvPr id="2" name="文本占位符 1"/>
          <p:cNvSpPr txBox="1">
            <a:spLocks noGrp="1"/>
          </p:cNvSpPr>
          <p:nvPr>
            <p:ph type="body" idx="21"/>
            <p:custDataLst>
              <p:tags r:id="rId17"/>
            </p:custDataLst>
          </p:nvPr>
        </p:nvSpPr>
        <p:spPr>
          <a:xfrm>
            <a:off x="608399" y="1562100"/>
            <a:ext cx="10969199" cy="4614863"/>
          </a:xfrm>
          <a:prstGeom prst="rect">
            <a:avLst/>
          </a:prstGeom>
          <a:ln>
            <a:noFill/>
            <a:prstDash val="sysDash"/>
          </a:ln>
        </p:spPr>
        <p:txBody>
          <a:bodyPr vert="horz" lIns="90000" tIns="46800" rIns="90000" bIns="46800" rtlCol="0">
            <a:normAutofit/>
          </a:bodyPr>
          <a:lstStyle/>
          <a:p>
            <a:pPr lvl="0">
              <a:lnSpc>
                <a:spcPct val="130000"/>
              </a:lnSpc>
              <a:buChar char="●"/>
            </a:pPr>
            <a:r>
              <a:rPr dirty="0">
                <a:sym typeface="+mn-ea"/>
              </a:rPr>
              <a:t>单击此处编辑母版文本样式</a:t>
            </a:r>
          </a:p>
          <a:p>
            <a:pPr lvl="1">
              <a:lnSpc>
                <a:spcPct val="120000"/>
              </a:lnSpc>
              <a:buChar char="●"/>
              <a:tabLst>
                <a:tab pos="1609725" algn="l"/>
              </a:tabLst>
            </a:pPr>
            <a:r>
              <a:rPr lang="zh-CN" altLang="en-US" dirty="0">
                <a:sym typeface="+mn-ea"/>
              </a:rPr>
              <a:t>第</a:t>
            </a:r>
            <a:r>
              <a:rPr dirty="0">
                <a:sym typeface="+mn-ea"/>
              </a:rPr>
              <a:t>二级</a:t>
            </a:r>
          </a:p>
          <a:p>
            <a:pPr lvl="2">
              <a:lnSpc>
                <a:spcPct val="120000"/>
              </a:lnSpc>
              <a:buChar char="●"/>
            </a:pPr>
            <a:r>
              <a:rPr lang="zh-CN" altLang="en-US" dirty="0">
                <a:sym typeface="+mn-ea"/>
              </a:rPr>
              <a:t>第</a:t>
            </a:r>
            <a:r>
              <a:rPr dirty="0">
                <a:sym typeface="+mn-ea"/>
              </a:rPr>
              <a:t>三级</a:t>
            </a:r>
          </a:p>
          <a:p>
            <a:pPr lvl="3">
              <a:lnSpc>
                <a:spcPct val="120000"/>
              </a:lnSpc>
              <a:buFont typeface="Wingdings" panose="05000000000000000000" charset="0"/>
              <a:buChar char=""/>
            </a:pPr>
            <a:r>
              <a:rPr lang="zh-CN" altLang="en-US" dirty="0">
                <a:sym typeface="+mn-ea"/>
              </a:rPr>
              <a:t>第</a:t>
            </a:r>
            <a:r>
              <a:rPr dirty="0">
                <a:sym typeface="+mn-ea"/>
              </a:rPr>
              <a:t>四级</a:t>
            </a:r>
          </a:p>
          <a:p>
            <a:pPr lvl="4">
              <a:lnSpc>
                <a:spcPct val="120000"/>
              </a:lnSpc>
            </a:pPr>
            <a:r>
              <a:rPr lang="zh-CN" altLang="en-US" dirty="0">
                <a:sym typeface="+mn-ea"/>
              </a:rPr>
              <a:t>第</a:t>
            </a:r>
            <a:r>
              <a:rPr dirty="0">
                <a:sym typeface="+mn-ea"/>
              </a:rPr>
              <a:t>五级</a:t>
            </a:r>
          </a:p>
        </p:txBody>
      </p:sp>
      <p:sp>
        <p:nvSpPr>
          <p:cNvPr id="3" name="标题占位符 2"/>
          <p:cNvSpPr>
            <a:spLocks noGrp="1"/>
          </p:cNvSpPr>
          <p:nvPr>
            <p:ph type="title"/>
            <p:custDataLst>
              <p:tags r:id="rId18"/>
            </p:custDataLst>
          </p:nvPr>
        </p:nvSpPr>
        <p:spPr>
          <a:xfrm>
            <a:off x="608399" y="365126"/>
            <a:ext cx="10969199" cy="1017587"/>
          </a:xfrm>
          <a:prstGeom prst="rect">
            <a:avLst/>
          </a:prstGeom>
          <a:noFill/>
          <a:ln>
            <a:noFill/>
            <a:prstDash val="sysDash"/>
          </a:ln>
        </p:spPr>
        <p:txBody>
          <a:bodyPr vert="horz" wrap="square" lIns="91440" tIns="45720" rIns="91440" bIns="45720" rtlCol="0" anchor="ctr">
            <a:normAutofit/>
          </a:bodyPr>
          <a:lstStyle/>
          <a:p>
            <a:pPr marL="0" marR="0" lvl="0" fontAlgn="auto">
              <a:lnSpc>
                <a:spcPct val="100000"/>
              </a:lnSpc>
              <a:buClrTx/>
              <a:buSzTx/>
              <a:buFontTx/>
            </a:pPr>
            <a:r>
              <a:rPr lang="zh-CN" altLang="en-US" dirty="0"/>
              <a:t>单击此处编辑母版标题样式</a:t>
            </a:r>
          </a:p>
        </p:txBody>
      </p:sp>
      <p:sp>
        <p:nvSpPr>
          <p:cNvPr id="4" name="KSO_TEMPLATE" hidden="1"/>
          <p:cNvSpPr/>
          <p:nvPr userDrawn="1">
            <p:custDataLst>
              <p:tags r:id="rId19"/>
            </p:custDataLst>
          </p:nvPr>
        </p:nvSpPr>
        <p:spPr>
          <a:xfrm>
            <a:off x="0" y="0"/>
            <a:ext cx="0" cy="0"/>
          </a:xfrm>
          <a:prstGeom prst="rect">
            <a:avLst/>
          </a:prstGeom>
          <a:solidFill>
            <a:schemeClr val="bg1"/>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0" lang="zh-CN" altLang="en-US" sz="3600" b="1" i="0" u="none" strike="noStrike" kern="1200" cap="none" spc="300" normalizeH="0" baseline="0" smtClean="0">
          <a:ln>
            <a:noFill/>
            <a:prstDash val="sysDot"/>
          </a:ln>
          <a:solidFill>
            <a:schemeClr val="accent1"/>
          </a:solidFill>
          <a:latin typeface="+mj-ea"/>
          <a:ea typeface="+mj-ea"/>
          <a:cs typeface="MiSans Normal" panose="00000500000000000000" charset="-122"/>
        </a:defRPr>
      </a:lvl1pPr>
    </p:titleStyle>
    <p:bodyStyle>
      <a:lvl1pPr marL="228600" marR="0" indent="-228600" algn="l" defTabSz="914400" rtl="0" eaLnBrk="1" fontAlgn="auto" latinLnBrk="0" hangingPunct="1">
        <a:lnSpc>
          <a:spcPct val="90000"/>
        </a:lnSpc>
        <a:spcBef>
          <a:spcPts val="1200"/>
        </a:spcBef>
        <a:spcAft>
          <a:spcPts val="0"/>
        </a:spcAft>
        <a:buClr>
          <a:schemeClr val="accent2"/>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indent="-228600" algn="l" defTabSz="914400" rtl="0" eaLnBrk="1" fontAlgn="auto" latinLnBrk="0" hangingPunct="1">
        <a:lnSpc>
          <a:spcPct val="90000"/>
        </a:lnSpc>
        <a:spcBef>
          <a:spcPts val="1200"/>
        </a:spcBef>
        <a:spcAft>
          <a:spcPts val="0"/>
        </a:spcAft>
        <a:buClr>
          <a:schemeClr val="accent2"/>
        </a:buClr>
        <a:buSzTx/>
        <a:buFont typeface="Arial" panose="020B0604020202020204" pitchFamily="34" charset="0"/>
        <a:buChar char="•"/>
        <a:defRPr kumimoji="0" lang="zh-CN" altLang="en-US" sz="1600" b="0" i="0" u="none" strike="noStrike" kern="1200" cap="none" spc="150" normalizeH="0" baseline="0" noProof="1" dirty="0">
          <a:ln>
            <a:noFill/>
            <a:prstDash val="sysDot"/>
          </a:ln>
          <a:solidFill>
            <a:schemeClr val="tx1">
              <a:lumMod val="65000"/>
              <a:lumOff val="35000"/>
            </a:schemeClr>
          </a:solidFill>
          <a:uFillTx/>
          <a:latin typeface="+mn-ea"/>
          <a:ea typeface="+mn-ea"/>
          <a:cs typeface="MiSans Normal" panose="00000500000000000000" charset="-122"/>
          <a:sym typeface="+mn-ea"/>
        </a:defRPr>
      </a:lvl2pPr>
      <a:lvl3pPr marL="1143000" marR="0" indent="-228600" algn="l" defTabSz="914400" rtl="0" eaLnBrk="1" fontAlgn="auto" latinLnBrk="0" hangingPunct="1">
        <a:lnSpc>
          <a:spcPct val="90000"/>
        </a:lnSpc>
        <a:spcBef>
          <a:spcPts val="1200"/>
        </a:spcBef>
        <a:spcAft>
          <a:spcPts val="0"/>
        </a:spcAft>
        <a:buClr>
          <a:schemeClr val="accent2"/>
        </a:buClr>
        <a:buSzTx/>
        <a:buFont typeface="Arial" panose="020B0604020202020204" pitchFamily="34" charset="0"/>
        <a:buChar char="•"/>
        <a:defRPr kumimoji="0" lang="zh-CN" altLang="en-US" sz="1600" b="0" i="0" u="none" strike="noStrike" kern="1200" cap="none" spc="150" normalizeH="0" baseline="0" noProof="1" dirty="0">
          <a:ln>
            <a:noFill/>
            <a:prstDash val="sysDot"/>
          </a:ln>
          <a:solidFill>
            <a:schemeClr val="tx1">
              <a:lumMod val="65000"/>
              <a:lumOff val="35000"/>
            </a:schemeClr>
          </a:solidFill>
          <a:uFillTx/>
          <a:latin typeface="+mn-ea"/>
          <a:ea typeface="+mn-ea"/>
          <a:cs typeface="MiSans Normal" panose="00000500000000000000" charset="-122"/>
          <a:sym typeface="+mn-ea"/>
        </a:defRPr>
      </a:lvl3pPr>
      <a:lvl4pPr marL="1600200" marR="0" indent="-228600" algn="l" defTabSz="914400" rtl="0" eaLnBrk="1" fontAlgn="auto" latinLnBrk="0" hangingPunct="1">
        <a:lnSpc>
          <a:spcPct val="90000"/>
        </a:lnSpc>
        <a:spcBef>
          <a:spcPts val="1200"/>
        </a:spcBef>
        <a:spcAft>
          <a:spcPts val="0"/>
        </a:spcAft>
        <a:buClr>
          <a:schemeClr val="accent2"/>
        </a:buClr>
        <a:buSzTx/>
        <a:buFont typeface="Arial" panose="020B0604020202020204" pitchFamily="34" charset="0"/>
        <a:buChar char="•"/>
        <a:defRPr kumimoji="0" lang="zh-CN" altLang="en-US" sz="1400" b="0" i="0" u="none" strike="noStrike" kern="1200" cap="none" spc="150" normalizeH="0" baseline="0" noProof="1" dirty="0">
          <a:ln>
            <a:noFill/>
            <a:prstDash val="sysDot"/>
          </a:ln>
          <a:solidFill>
            <a:schemeClr val="tx1">
              <a:lumMod val="65000"/>
              <a:lumOff val="35000"/>
            </a:schemeClr>
          </a:solidFill>
          <a:uFillTx/>
          <a:latin typeface="+mn-ea"/>
          <a:ea typeface="+mn-ea"/>
          <a:cs typeface="MiSans Normal" panose="00000500000000000000" charset="-122"/>
          <a:sym typeface="+mn-ea"/>
        </a:defRPr>
      </a:lvl4pPr>
      <a:lvl5pPr marL="2057400" marR="0" indent="-228600" algn="l" defTabSz="914400" rtl="0" eaLnBrk="1" fontAlgn="auto" latinLnBrk="0" hangingPunct="1">
        <a:lnSpc>
          <a:spcPct val="90000"/>
        </a:lnSpc>
        <a:spcBef>
          <a:spcPts val="1200"/>
        </a:spcBef>
        <a:spcAft>
          <a:spcPts val="0"/>
        </a:spcAft>
        <a:buClr>
          <a:schemeClr val="accent2"/>
        </a:buClr>
        <a:buSzTx/>
        <a:buFont typeface="Arial" panose="020B0604020202020204" pitchFamily="34" charset="0"/>
        <a:buChar char="•"/>
        <a:defRPr kumimoji="0" lang="zh-CN" altLang="en-US" sz="1400" b="0" i="0" u="none" strike="noStrike" kern="1200" cap="none" spc="150" normalizeH="0" baseline="0" noProof="1" dirty="0">
          <a:ln>
            <a:noFill/>
            <a:prstDash val="sysDot"/>
          </a:ln>
          <a:solidFill>
            <a:schemeClr val="tx1">
              <a:lumMod val="65000"/>
              <a:lumOff val="35000"/>
            </a:schemeClr>
          </a:solidFill>
          <a:uFillTx/>
          <a:latin typeface="+mn-ea"/>
          <a:ea typeface="+mn-ea"/>
          <a:cs typeface="MiSans Normal" panose="00000500000000000000" charset="-122"/>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图片 7" descr="演示文稿1_04"/>
          <p:cNvPicPr>
            <a:picLocks noChangeAspect="1"/>
          </p:cNvPicPr>
          <p:nvPr>
            <p:custDataLst>
              <p:tags r:id="rId13"/>
            </p:custDataLst>
          </p:nvPr>
        </p:nvPicPr>
        <p:blipFill>
          <a:blip r:embed="rId20"/>
          <a:stretch>
            <a:fillRect/>
          </a:stretch>
        </p:blipFill>
        <p:spPr>
          <a:xfrm>
            <a:off x="0" y="0"/>
            <a:ext cx="12192000" cy="6858000"/>
          </a:xfrm>
          <a:prstGeom prst="rect">
            <a:avLst/>
          </a:prstGeom>
        </p:spPr>
      </p:pic>
      <p:sp>
        <p:nvSpPr>
          <p:cNvPr id="10" name="日期占位符 9"/>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t>2023/10/30</a:t>
            </a:fld>
            <a:endParaRPr lang="zh-CN" altLang="en-US" dirty="0"/>
          </a:p>
        </p:txBody>
      </p:sp>
      <p:sp>
        <p:nvSpPr>
          <p:cNvPr id="11" name="页脚占位符 10"/>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12" name="灯片编号占位符 11"/>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17"/>
            </p:custDataLst>
          </p:nvPr>
        </p:nvSpPr>
        <p:spPr>
          <a:xfrm>
            <a:off x="608400" y="1499118"/>
            <a:ext cx="10969200" cy="467784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130000"/>
              </a:lnSpc>
              <a:spcBef>
                <a:spcPts val="1200"/>
              </a:spcBef>
              <a:spcAft>
                <a:spcPts val="0"/>
              </a:spcAft>
              <a:buClr>
                <a:schemeClr val="accent1"/>
              </a:buClr>
              <a:buSzTx/>
              <a:buFont typeface="Arial" panose="020B0604020202020204" pitchFamily="34" charset="0"/>
              <a:buChar char="●"/>
            </a:pPr>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 name="标题占位符 2"/>
          <p:cNvSpPr>
            <a:spLocks noGrp="1"/>
          </p:cNvSpPr>
          <p:nvPr>
            <p:ph type="title"/>
            <p:custDataLst>
              <p:tags r:id="rId18"/>
            </p:custDataLst>
          </p:nvPr>
        </p:nvSpPr>
        <p:spPr>
          <a:xfrm>
            <a:off x="608400" y="489533"/>
            <a:ext cx="10969200" cy="816753"/>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4"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kumimoji="0" lang="zh-CN" altLang="en-US" sz="3600" b="0" i="0" u="none" strike="noStrike" kern="1200" cap="none" spc="300" normalizeH="0" baseline="0" dirty="0" smtClean="0">
          <a:ln>
            <a:noFill/>
            <a:prstDash val="sysDot"/>
          </a:ln>
          <a:gradFill>
            <a:gsLst>
              <a:gs pos="100000">
                <a:schemeClr val="accent2"/>
              </a:gs>
              <a:gs pos="0">
                <a:srgbClr val="FFFFFF"/>
              </a:gs>
            </a:gsLst>
            <a:lin ang="2700000" scaled="0"/>
          </a:gradFill>
          <a:uFillTx/>
          <a:latin typeface="+mj-ea"/>
          <a:ea typeface="+mj-ea"/>
          <a:cs typeface="MiSans" panose="00000500000000000000" pitchFamily="2"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indent="-228600" algn="l" defTabSz="914400" rtl="0" eaLnBrk="1" fontAlgn="auto" latinLnBrk="0" hangingPunct="1">
        <a:lnSpc>
          <a:spcPct val="120000"/>
        </a:lnSpc>
        <a:spcBef>
          <a:spcPts val="1200"/>
        </a:spcBef>
        <a:spcAft>
          <a:spcPts val="0"/>
        </a:spcAft>
        <a:buClr>
          <a:schemeClr val="accent1"/>
        </a:buClr>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dirty="0">
          <a:solidFill>
            <a:schemeClr val="tx1"/>
          </a:solidFill>
          <a:uFillTx/>
          <a:latin typeface="+mn-ea"/>
          <a:ea typeface="+mn-ea"/>
          <a:cs typeface="MiSans" panose="00000500000000000000" pitchFamily="2" charset="-122"/>
        </a:defRPr>
      </a:lvl2pPr>
      <a:lvl3pPr marL="1143000" marR="0" indent="-228600" algn="l" defTabSz="914400" rtl="0" eaLnBrk="1" fontAlgn="auto" latinLnBrk="0" hangingPunct="1">
        <a:lnSpc>
          <a:spcPct val="120000"/>
        </a:lnSpc>
        <a:spcBef>
          <a:spcPts val="1200"/>
        </a:spcBef>
        <a:spcAft>
          <a:spcPts val="0"/>
        </a:spcAft>
        <a:buClr>
          <a:schemeClr val="accent1"/>
        </a:buClr>
        <a:buFont typeface="Arial" panose="020B0604020202020204" pitchFamily="34" charset="0"/>
        <a:buChar char="●"/>
        <a:defRPr kumimoji="0" lang="zh-CN" altLang="en-US" sz="1600" b="0" i="0" u="none" strike="noStrike" kern="1200" cap="none" spc="150" normalizeH="0" baseline="0" dirty="0">
          <a:solidFill>
            <a:schemeClr val="tx1"/>
          </a:solidFill>
          <a:uFillTx/>
          <a:latin typeface="+mn-ea"/>
          <a:ea typeface="+mn-ea"/>
          <a:cs typeface="MiSans" panose="00000500000000000000" pitchFamily="2" charset="-122"/>
        </a:defRPr>
      </a:lvl3pPr>
      <a:lvl4pPr marL="1600200" marR="0" indent="-228600" algn="l" defTabSz="914400" rtl="0" eaLnBrk="1" fontAlgn="auto" latinLnBrk="0" hangingPunct="1">
        <a:lnSpc>
          <a:spcPct val="120000"/>
        </a:lnSpc>
        <a:spcBef>
          <a:spcPts val="1200"/>
        </a:spcBef>
        <a:spcAft>
          <a:spcPts val="0"/>
        </a:spcAft>
        <a:buClr>
          <a:schemeClr val="accent1"/>
        </a:buClr>
        <a:buFont typeface="Wingdings" panose="05000000000000000000" charset="0"/>
        <a:buChar char=""/>
        <a:defRPr kumimoji="0" lang="zh-CN" altLang="en-US" sz="1600" b="0" i="0" u="none" strike="noStrike" kern="1200" cap="none" spc="150" normalizeH="0" baseline="0" dirty="0">
          <a:solidFill>
            <a:schemeClr val="tx1"/>
          </a:solidFill>
          <a:uFillTx/>
          <a:latin typeface="+mn-ea"/>
          <a:ea typeface="+mn-ea"/>
          <a:cs typeface="MiSans" panose="00000500000000000000" pitchFamily="2" charset="-122"/>
        </a:defRPr>
      </a:lvl4pPr>
      <a:lvl5pPr marL="2057400" marR="0" indent="-228600" algn="l" defTabSz="914400" rtl="0" eaLnBrk="1" fontAlgn="auto" latinLnBrk="0" hangingPunct="1">
        <a:lnSpc>
          <a:spcPct val="120000"/>
        </a:lnSpc>
        <a:spcBef>
          <a:spcPts val="1200"/>
        </a:spcBef>
        <a:spcAft>
          <a:spcPts val="0"/>
        </a:spcAft>
        <a:buClr>
          <a:schemeClr val="accent1"/>
        </a:buClr>
        <a:buFont typeface="Arial" panose="020B0604020202020204" pitchFamily="34" charset="0"/>
        <a:buChar char="•"/>
        <a:defRPr kumimoji="0" lang="zh-CN" altLang="en-US" sz="1600" b="0" i="0" u="none" strike="noStrike" kern="1200" cap="none" spc="150" normalizeH="0" baseline="0" dirty="0">
          <a:solidFill>
            <a:schemeClr val="tx1"/>
          </a:solidFill>
          <a:uFillTx/>
          <a:latin typeface="+mn-ea"/>
          <a:ea typeface="+mn-ea"/>
          <a:cs typeface="MiSans" panose="00000500000000000000"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notesSlide" Target="../notesSlides/notesSlide1.xml"/><Relationship Id="rId5" Type="http://schemas.openxmlformats.org/officeDocument/2006/relationships/slideLayout" Target="../slideLayouts/slideLayout23.xml"/><Relationship Id="rId4" Type="http://schemas.openxmlformats.org/officeDocument/2006/relationships/tags" Target="../tags/tag22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83.xml"/><Relationship Id="rId7" Type="http://schemas.openxmlformats.org/officeDocument/2006/relationships/image" Target="../media/image11.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15.xml"/><Relationship Id="rId5" Type="http://schemas.openxmlformats.org/officeDocument/2006/relationships/tags" Target="../tags/tag285.xml"/><Relationship Id="rId10" Type="http://schemas.microsoft.com/office/2007/relationships/hdphoto" Target="../media/hdphoto1.wdp"/><Relationship Id="rId4" Type="http://schemas.openxmlformats.org/officeDocument/2006/relationships/tags" Target="../tags/tag284.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8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90.xml"/></Relationships>
</file>

<file path=ppt/slides/_rels/slide16.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5" Type="http://schemas.openxmlformats.org/officeDocument/2006/relationships/image" Target="../media/image19.png"/><Relationship Id="rId4"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18" Type="http://schemas.openxmlformats.org/officeDocument/2006/relationships/tags" Target="../tags/tag311.xml"/><Relationship Id="rId26" Type="http://schemas.openxmlformats.org/officeDocument/2006/relationships/slideLayout" Target="../slideLayouts/slideLayout13.xml"/><Relationship Id="rId3" Type="http://schemas.openxmlformats.org/officeDocument/2006/relationships/tags" Target="../tags/tag296.xml"/><Relationship Id="rId21" Type="http://schemas.openxmlformats.org/officeDocument/2006/relationships/tags" Target="../tags/tag314.xml"/><Relationship Id="rId7" Type="http://schemas.openxmlformats.org/officeDocument/2006/relationships/tags" Target="../tags/tag300.xml"/><Relationship Id="rId12" Type="http://schemas.openxmlformats.org/officeDocument/2006/relationships/tags" Target="../tags/tag305.xml"/><Relationship Id="rId17" Type="http://schemas.openxmlformats.org/officeDocument/2006/relationships/tags" Target="../tags/tag310.xml"/><Relationship Id="rId25" Type="http://schemas.openxmlformats.org/officeDocument/2006/relationships/tags" Target="../tags/tag318.xml"/><Relationship Id="rId2" Type="http://schemas.openxmlformats.org/officeDocument/2006/relationships/tags" Target="../tags/tag295.xml"/><Relationship Id="rId16" Type="http://schemas.openxmlformats.org/officeDocument/2006/relationships/tags" Target="../tags/tag309.xml"/><Relationship Id="rId20" Type="http://schemas.openxmlformats.org/officeDocument/2006/relationships/tags" Target="../tags/tag313.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tags" Target="../tags/tag304.xml"/><Relationship Id="rId24" Type="http://schemas.openxmlformats.org/officeDocument/2006/relationships/tags" Target="../tags/tag317.xml"/><Relationship Id="rId5" Type="http://schemas.openxmlformats.org/officeDocument/2006/relationships/tags" Target="../tags/tag298.xml"/><Relationship Id="rId15" Type="http://schemas.openxmlformats.org/officeDocument/2006/relationships/tags" Target="../tags/tag308.xml"/><Relationship Id="rId23" Type="http://schemas.openxmlformats.org/officeDocument/2006/relationships/tags" Target="../tags/tag316.xml"/><Relationship Id="rId10" Type="http://schemas.openxmlformats.org/officeDocument/2006/relationships/tags" Target="../tags/tag303.xml"/><Relationship Id="rId19" Type="http://schemas.openxmlformats.org/officeDocument/2006/relationships/tags" Target="../tags/tag312.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 Id="rId22" Type="http://schemas.openxmlformats.org/officeDocument/2006/relationships/tags" Target="../tags/tag3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320.xml"/><Relationship Id="rId1" Type="http://schemas.openxmlformats.org/officeDocument/2006/relationships/tags" Target="../tags/tag319.xml"/></Relationships>
</file>

<file path=ppt/slides/_rels/slide2.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2" Type="http://schemas.openxmlformats.org/officeDocument/2006/relationships/tags" Target="../tags/tag229.xml"/><Relationship Id="rId16" Type="http://schemas.openxmlformats.org/officeDocument/2006/relationships/image" Target="../media/image10.png"/><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slideLayout" Target="../slideLayouts/slideLayout14.xml"/><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s>
</file>

<file path=ppt/slides/_rels/slide3.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2.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11.png"/><Relationship Id="rId5" Type="http://schemas.openxmlformats.org/officeDocument/2006/relationships/slideLayout" Target="../slideLayouts/slideLayout15.xml"/><Relationship Id="rId4" Type="http://schemas.openxmlformats.org/officeDocument/2006/relationships/tags" Target="../tags/tag245.xml"/></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slideLayout" Target="../slideLayouts/slideLayout13.xml"/><Relationship Id="rId2" Type="http://schemas.openxmlformats.org/officeDocument/2006/relationships/tags" Target="../tags/tag247.xml"/><Relationship Id="rId16" Type="http://schemas.openxmlformats.org/officeDocument/2006/relationships/tags" Target="../tags/tag261.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s>
</file>

<file path=ppt/slides/_rels/slide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slideLayout" Target="../slideLayouts/slideLayout13.xml"/><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0" Type="http://schemas.openxmlformats.org/officeDocument/2006/relationships/tags" Target="../tags/tag271.xml"/><Relationship Id="rId4" Type="http://schemas.openxmlformats.org/officeDocument/2006/relationships/tags" Target="../tags/tag265.xml"/><Relationship Id="rId9" Type="http://schemas.openxmlformats.org/officeDocument/2006/relationships/tags" Target="../tags/tag270.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76.xml"/><Relationship Id="rId7" Type="http://schemas.openxmlformats.org/officeDocument/2006/relationships/image" Target="../media/image11.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15.xml"/><Relationship Id="rId5" Type="http://schemas.openxmlformats.org/officeDocument/2006/relationships/tags" Target="../tags/tag278.xml"/><Relationship Id="rId4" Type="http://schemas.openxmlformats.org/officeDocument/2006/relationships/tags" Target="../tags/tag277.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8.xml"/><Relationship Id="rId1" Type="http://schemas.openxmlformats.org/officeDocument/2006/relationships/tags" Target="../tags/tag27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8.xml"/><Relationship Id="rId1" Type="http://schemas.openxmlformats.org/officeDocument/2006/relationships/tags" Target="../tags/tag2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3"/>
            <p:custDataLst>
              <p:tags r:id="rId2"/>
            </p:custDataLst>
          </p:nvPr>
        </p:nvSpPr>
        <p:spPr/>
        <p:txBody>
          <a:bodyPr/>
          <a:lstStyle/>
          <a:p>
            <a:r>
              <a:rPr lang="zh-CN" altLang="en-US"/>
              <a:t>汇报人：JZB JZB SZL QBW</a:t>
            </a:r>
          </a:p>
        </p:txBody>
      </p:sp>
      <p:sp>
        <p:nvSpPr>
          <p:cNvPr id="6" name="文本占位符 5"/>
          <p:cNvSpPr>
            <a:spLocks noGrp="1"/>
          </p:cNvSpPr>
          <p:nvPr>
            <p:ph type="body" idx="2"/>
            <p:custDataLst>
              <p:tags r:id="rId3"/>
            </p:custDataLst>
          </p:nvPr>
        </p:nvSpPr>
        <p:spPr/>
        <p:txBody>
          <a:bodyPr/>
          <a:lstStyle/>
          <a:p>
            <a:r>
              <a:rPr lang="zh-CN" altLang="en-US" dirty="0"/>
              <a:t>POWER&amp;FUTURE</a:t>
            </a:r>
          </a:p>
        </p:txBody>
      </p:sp>
      <p:sp>
        <p:nvSpPr>
          <p:cNvPr id="7" name="标题 6"/>
          <p:cNvSpPr>
            <a:spLocks noGrp="1"/>
          </p:cNvSpPr>
          <p:nvPr>
            <p:ph type="title" idx="1"/>
            <p:custDataLst>
              <p:tags r:id="rId4"/>
            </p:custDataLst>
          </p:nvPr>
        </p:nvSpPr>
        <p:spPr/>
        <p:txBody>
          <a:bodyPr/>
          <a:lstStyle/>
          <a:p>
            <a:r>
              <a:rPr lang="zh-CN" altLang="en-US"/>
              <a:t>我们与共产主义</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4"/>
          <p:cNvPicPr>
            <a:picLocks noChangeAspect="1"/>
          </p:cNvPicPr>
          <p:nvPr/>
        </p:nvPicPr>
        <p:blipFill>
          <a:blip r:embed="rId7"/>
          <a:stretch>
            <a:fillRect/>
          </a:stretch>
        </p:blipFill>
        <p:spPr>
          <a:xfrm>
            <a:off x="0" y="0"/>
            <a:ext cx="12192000" cy="6858000"/>
          </a:xfrm>
          <a:prstGeom prst="rect">
            <a:avLst/>
          </a:prstGeom>
        </p:spPr>
      </p:pic>
      <p:sp>
        <p:nvSpPr>
          <p:cNvPr id="5" name="文本占位符 4"/>
          <p:cNvSpPr>
            <a:spLocks noGrp="1"/>
          </p:cNvSpPr>
          <p:nvPr>
            <p:ph type="body" idx="2"/>
            <p:custDataLst>
              <p:tags r:id="rId2"/>
            </p:custDataLst>
          </p:nvPr>
        </p:nvSpPr>
        <p:spPr/>
        <p:txBody>
          <a:bodyPr/>
          <a:lstStyle/>
          <a:p>
            <a:r>
              <a:rPr lang="zh-CN" altLang="en-US"/>
              <a:t>Part Three</a:t>
            </a:r>
          </a:p>
        </p:txBody>
      </p:sp>
      <p:sp>
        <p:nvSpPr>
          <p:cNvPr id="6" name="标题 5"/>
          <p:cNvSpPr>
            <a:spLocks noGrp="1"/>
          </p:cNvSpPr>
          <p:nvPr>
            <p:ph type="title" idx="1"/>
            <p:custDataLst>
              <p:tags r:id="rId3"/>
            </p:custDataLst>
          </p:nvPr>
        </p:nvSpPr>
        <p:spPr/>
        <p:txBody>
          <a:bodyPr>
            <a:normAutofit/>
          </a:bodyPr>
          <a:lstStyle/>
          <a:p>
            <a:r>
              <a:rPr lang="zh-CN" altLang="en-US"/>
              <a:t>中国特色社会主义</a:t>
            </a:r>
          </a:p>
        </p:txBody>
      </p:sp>
      <p:pic>
        <p:nvPicPr>
          <p:cNvPr id="19" name="图片 18"/>
          <p:cNvPicPr>
            <a:picLocks noChangeAspect="1"/>
          </p:cNvPicPr>
          <p:nvPr>
            <p:custDataLst>
              <p:tags r:id="rId4"/>
            </p:custDataLst>
          </p:nvPr>
        </p:nvPicPr>
        <p:blipFill>
          <a:blip r:embed="rId8"/>
          <a:stretch>
            <a:fillRect/>
          </a:stretch>
        </p:blipFill>
        <p:spPr>
          <a:xfrm>
            <a:off x="732324" y="3285621"/>
            <a:ext cx="2535520" cy="2216795"/>
          </a:xfrm>
          <a:prstGeom prst="rect">
            <a:avLst/>
          </a:prstGeom>
        </p:spPr>
      </p:pic>
      <p:pic>
        <p:nvPicPr>
          <p:cNvPr id="13" name="图片 12"/>
          <p:cNvPicPr>
            <a:picLocks noChangeAspect="1"/>
          </p:cNvPicPr>
          <p:nvPr>
            <p:custDataLst>
              <p:tags r:id="rId5"/>
            </p:custDataLst>
          </p:nvPr>
        </p:nvPicPr>
        <p:blipFill>
          <a:blip r:embed="rId9" cstate="print">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0" y="5397429"/>
            <a:ext cx="12192000" cy="1460572"/>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p:txBody>
          <a:bodyPr>
            <a:normAutofit/>
          </a:bodyPr>
          <a:lstStyle/>
          <a:p>
            <a:r>
              <a:rPr lang="zh-CN" altLang="en-US" sz="3200" dirty="0"/>
              <a:t>第一：以民为本——是中国特色社会主义的出发点和落脚点</a:t>
            </a:r>
            <a:endParaRPr lang="en-US" altLang="zh-CN" sz="3200" dirty="0"/>
          </a:p>
          <a:p>
            <a:endParaRPr lang="en-US" altLang="zh-CN" sz="3200" dirty="0"/>
          </a:p>
          <a:p>
            <a:endParaRPr lang="zh-CN" altLang="en-US" sz="3200" dirty="0"/>
          </a:p>
          <a:p>
            <a:r>
              <a:rPr lang="zh-CN" altLang="en-US" sz="3200" dirty="0"/>
              <a:t>第二：市场经济——是中国特色社会主义的经济运行基础</a:t>
            </a:r>
          </a:p>
          <a:p>
            <a:endParaRPr lang="zh-CN" altLang="en-US" sz="3200" dirty="0"/>
          </a:p>
        </p:txBody>
      </p:sp>
      <p:sp>
        <p:nvSpPr>
          <p:cNvPr id="3" name="标题 2"/>
          <p:cNvSpPr>
            <a:spLocks noGrp="1"/>
          </p:cNvSpPr>
          <p:nvPr>
            <p:ph type="title" idx="1"/>
          </p:nvPr>
        </p:nvSpPr>
        <p:spPr/>
        <p:txBody>
          <a:bodyPr/>
          <a:lstStyle/>
          <a:p>
            <a:r>
              <a:rPr lang="zh-CN" altLang="en-US"/>
              <a:t>中国特色社会主义</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p:txBody>
          <a:bodyPr>
            <a:normAutofit/>
          </a:bodyPr>
          <a:lstStyle/>
          <a:p>
            <a:r>
              <a:rPr lang="zh-CN" altLang="en-US" sz="3200" dirty="0"/>
              <a:t>第一：以民为本——是中国特色社会主义的出发点和落脚点</a:t>
            </a:r>
            <a:endParaRPr lang="en-US" altLang="zh-CN" sz="3200" dirty="0"/>
          </a:p>
          <a:p>
            <a:endParaRPr lang="en-US" altLang="zh-CN" sz="3200" dirty="0"/>
          </a:p>
          <a:p>
            <a:endParaRPr lang="zh-CN" altLang="en-US" sz="3200" dirty="0"/>
          </a:p>
          <a:p>
            <a:r>
              <a:rPr lang="zh-CN" altLang="en-US" sz="3200" dirty="0"/>
              <a:t>第二：市场经济——是中国特色社会主义的经济运行基础</a:t>
            </a:r>
          </a:p>
          <a:p>
            <a:endParaRPr lang="zh-CN" altLang="en-US" sz="3200" dirty="0"/>
          </a:p>
        </p:txBody>
      </p:sp>
      <p:sp>
        <p:nvSpPr>
          <p:cNvPr id="3" name="标题 2"/>
          <p:cNvSpPr>
            <a:spLocks noGrp="1"/>
          </p:cNvSpPr>
          <p:nvPr>
            <p:ph type="title" idx="1"/>
          </p:nvPr>
        </p:nvSpPr>
        <p:spPr/>
        <p:txBody>
          <a:bodyPr/>
          <a:lstStyle/>
          <a:p>
            <a:r>
              <a:rPr lang="zh-CN" altLang="en-US"/>
              <a:t>中国特色社会主义</a:t>
            </a:r>
          </a:p>
        </p:txBody>
      </p:sp>
    </p:spTree>
    <p:custDataLst>
      <p:tags r:id="rId1"/>
    </p:custDataLst>
    <p:extLst>
      <p:ext uri="{BB962C8B-B14F-4D97-AF65-F5344CB8AC3E}">
        <p14:creationId xmlns:p14="http://schemas.microsoft.com/office/powerpoint/2010/main" val="4235333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a:xfrm>
            <a:off x="608399" y="1442301"/>
            <a:ext cx="11269373" cy="2347274"/>
          </a:xfrm>
        </p:spPr>
        <p:txBody>
          <a:bodyPr>
            <a:normAutofit/>
          </a:bodyPr>
          <a:lstStyle/>
          <a:p>
            <a:r>
              <a:rPr lang="zh-CN" altLang="en-US" sz="3200" dirty="0"/>
              <a:t>第三：共同富裕——是中国特色社会主义的根本目的</a:t>
            </a:r>
            <a:endParaRPr lang="en-US" altLang="zh-CN" sz="3200" dirty="0"/>
          </a:p>
          <a:p>
            <a:endParaRPr lang="zh-CN" altLang="en-US" sz="3200" dirty="0"/>
          </a:p>
        </p:txBody>
      </p:sp>
      <p:sp>
        <p:nvSpPr>
          <p:cNvPr id="3" name="标题 2"/>
          <p:cNvSpPr>
            <a:spLocks noGrp="1"/>
          </p:cNvSpPr>
          <p:nvPr>
            <p:ph type="title" idx="1"/>
          </p:nvPr>
        </p:nvSpPr>
        <p:spPr/>
        <p:txBody>
          <a:bodyPr/>
          <a:lstStyle/>
          <a:p>
            <a:r>
              <a:rPr lang="zh-CN" altLang="en-US"/>
              <a:t>中国特色社会主义</a:t>
            </a:r>
          </a:p>
        </p:txBody>
      </p:sp>
      <p:sp>
        <p:nvSpPr>
          <p:cNvPr id="4" name="文本框 3">
            <a:extLst>
              <a:ext uri="{FF2B5EF4-FFF2-40B4-BE49-F238E27FC236}">
                <a16:creationId xmlns:a16="http://schemas.microsoft.com/office/drawing/2014/main" id="{A49CE40E-78C1-FA55-A2DB-CCE5B156674A}"/>
              </a:ext>
            </a:extLst>
          </p:cNvPr>
          <p:cNvSpPr txBox="1"/>
          <p:nvPr/>
        </p:nvSpPr>
        <p:spPr>
          <a:xfrm>
            <a:off x="608399" y="2653548"/>
            <a:ext cx="10969200" cy="1569660"/>
          </a:xfrm>
          <a:prstGeom prst="rect">
            <a:avLst/>
          </a:prstGeom>
          <a:noFill/>
        </p:spPr>
        <p:txBody>
          <a:bodyPr wrap="square" rtlCol="0">
            <a:spAutoFit/>
          </a:bodyPr>
          <a:lstStyle/>
          <a:p>
            <a:r>
              <a:rPr lang="zh-CN" altLang="en-US" sz="2400" dirty="0"/>
              <a:t>实现共同富裕是社会主义的本质要求，是广大人民的普遍愿望。</a:t>
            </a:r>
            <a:endParaRPr lang="en-US" altLang="zh-CN" sz="2400" dirty="0"/>
          </a:p>
          <a:p>
            <a:r>
              <a:rPr lang="zh-CN" altLang="en-US" sz="2400" dirty="0"/>
              <a:t>贫穷不是社会主义，平均主义也不是社会主义。</a:t>
            </a:r>
            <a:endParaRPr lang="en-US" altLang="zh-CN" sz="2400" dirty="0"/>
          </a:p>
          <a:p>
            <a:r>
              <a:rPr lang="zh-CN" altLang="en-US" sz="2400" dirty="0"/>
              <a:t>我们实现共同富裕，要解决资本主义制度下生产的社会化和私人占有的矛盾。</a:t>
            </a:r>
            <a:endParaRPr lang="en-US" altLang="zh-CN" sz="2400" dirty="0"/>
          </a:p>
          <a:p>
            <a:r>
              <a:rPr lang="zh-CN" altLang="en-US" sz="2400" dirty="0"/>
              <a:t>我们要实行生产社会化和劳动者共同占有生产资料相结合。</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a:xfrm>
            <a:off x="608399" y="1442301"/>
            <a:ext cx="11269373" cy="2347274"/>
          </a:xfrm>
        </p:spPr>
        <p:txBody>
          <a:bodyPr>
            <a:normAutofit/>
          </a:bodyPr>
          <a:lstStyle/>
          <a:p>
            <a:r>
              <a:rPr lang="zh-CN" altLang="en-US" sz="3200" dirty="0"/>
              <a:t>第三：共同富裕——是中国特色社会主义的根本目的</a:t>
            </a:r>
            <a:endParaRPr lang="en-US" altLang="zh-CN" sz="3200" dirty="0"/>
          </a:p>
          <a:p>
            <a:endParaRPr lang="zh-CN" altLang="en-US" sz="3200" dirty="0"/>
          </a:p>
        </p:txBody>
      </p:sp>
      <p:sp>
        <p:nvSpPr>
          <p:cNvPr id="3" name="标题 2"/>
          <p:cNvSpPr>
            <a:spLocks noGrp="1"/>
          </p:cNvSpPr>
          <p:nvPr>
            <p:ph type="title" idx="1"/>
          </p:nvPr>
        </p:nvSpPr>
        <p:spPr/>
        <p:txBody>
          <a:bodyPr/>
          <a:lstStyle/>
          <a:p>
            <a:r>
              <a:rPr lang="zh-CN" altLang="en-US"/>
              <a:t>中国特色社会主义</a:t>
            </a:r>
          </a:p>
        </p:txBody>
      </p:sp>
      <p:sp>
        <p:nvSpPr>
          <p:cNvPr id="4" name="文本框 3">
            <a:extLst>
              <a:ext uri="{FF2B5EF4-FFF2-40B4-BE49-F238E27FC236}">
                <a16:creationId xmlns:a16="http://schemas.microsoft.com/office/drawing/2014/main" id="{A49CE40E-78C1-FA55-A2DB-CCE5B156674A}"/>
              </a:ext>
            </a:extLst>
          </p:cNvPr>
          <p:cNvSpPr txBox="1"/>
          <p:nvPr/>
        </p:nvSpPr>
        <p:spPr>
          <a:xfrm>
            <a:off x="608399" y="2653548"/>
            <a:ext cx="10969200" cy="1569660"/>
          </a:xfrm>
          <a:prstGeom prst="rect">
            <a:avLst/>
          </a:prstGeom>
          <a:noFill/>
        </p:spPr>
        <p:txBody>
          <a:bodyPr wrap="square" rtlCol="0">
            <a:spAutoFit/>
          </a:bodyPr>
          <a:lstStyle/>
          <a:p>
            <a:r>
              <a:rPr lang="zh-CN" altLang="en-US" sz="2400" dirty="0"/>
              <a:t>实现共同富裕是社会主义的本质要求，是广大人民的普遍愿望。</a:t>
            </a:r>
            <a:endParaRPr lang="en-US" altLang="zh-CN" sz="2400" dirty="0"/>
          </a:p>
          <a:p>
            <a:r>
              <a:rPr lang="zh-CN" altLang="en-US" sz="2400" dirty="0"/>
              <a:t>贫穷不是社会主义，平均主义也不是社会主义。</a:t>
            </a:r>
            <a:endParaRPr lang="en-US" altLang="zh-CN" sz="2400" dirty="0"/>
          </a:p>
          <a:p>
            <a:r>
              <a:rPr lang="zh-CN" altLang="en-US" sz="2400" dirty="0"/>
              <a:t>我们实现共同富裕，要解决资本主义制度下生产的社会化和私人占有的矛盾。</a:t>
            </a:r>
            <a:endParaRPr lang="en-US" altLang="zh-CN" sz="2400" dirty="0"/>
          </a:p>
          <a:p>
            <a:r>
              <a:rPr lang="zh-CN" altLang="en-US" sz="2400" dirty="0"/>
              <a:t>我们要实行生产社会化和劳动者共同占有生产资料相结合。</a:t>
            </a:r>
          </a:p>
        </p:txBody>
      </p:sp>
    </p:spTree>
    <p:custDataLst>
      <p:tags r:id="rId1"/>
    </p:custDataLst>
    <p:extLst>
      <p:ext uri="{BB962C8B-B14F-4D97-AF65-F5344CB8AC3E}">
        <p14:creationId xmlns:p14="http://schemas.microsoft.com/office/powerpoint/2010/main" val="385958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2"/>
          </p:nvPr>
        </p:nvSpPr>
        <p:spPr>
          <a:xfrm>
            <a:off x="608399" y="1442301"/>
            <a:ext cx="11269373" cy="2347274"/>
          </a:xfrm>
        </p:spPr>
        <p:txBody>
          <a:bodyPr>
            <a:normAutofit/>
          </a:bodyPr>
          <a:lstStyle/>
          <a:p>
            <a:r>
              <a:rPr lang="zh-CN" altLang="en-US" sz="3200" dirty="0"/>
              <a:t>第三：共同富裕——是中国特色社会主义的根本目的</a:t>
            </a:r>
            <a:endParaRPr lang="en-US" altLang="zh-CN" sz="3200" dirty="0"/>
          </a:p>
          <a:p>
            <a:endParaRPr lang="zh-CN" altLang="en-US" sz="3200" dirty="0"/>
          </a:p>
        </p:txBody>
      </p:sp>
      <p:sp>
        <p:nvSpPr>
          <p:cNvPr id="3" name="标题 2"/>
          <p:cNvSpPr>
            <a:spLocks noGrp="1"/>
          </p:cNvSpPr>
          <p:nvPr>
            <p:ph type="title" idx="1"/>
          </p:nvPr>
        </p:nvSpPr>
        <p:spPr/>
        <p:txBody>
          <a:bodyPr/>
          <a:lstStyle/>
          <a:p>
            <a:r>
              <a:rPr lang="zh-CN" altLang="en-US"/>
              <a:t>中国特色社会主义</a:t>
            </a:r>
          </a:p>
        </p:txBody>
      </p:sp>
      <p:sp>
        <p:nvSpPr>
          <p:cNvPr id="4" name="文本框 3">
            <a:extLst>
              <a:ext uri="{FF2B5EF4-FFF2-40B4-BE49-F238E27FC236}">
                <a16:creationId xmlns:a16="http://schemas.microsoft.com/office/drawing/2014/main" id="{A49CE40E-78C1-FA55-A2DB-CCE5B156674A}"/>
              </a:ext>
            </a:extLst>
          </p:cNvPr>
          <p:cNvSpPr txBox="1"/>
          <p:nvPr/>
        </p:nvSpPr>
        <p:spPr>
          <a:xfrm>
            <a:off x="608399" y="2653548"/>
            <a:ext cx="10969200" cy="1569660"/>
          </a:xfrm>
          <a:prstGeom prst="rect">
            <a:avLst/>
          </a:prstGeom>
          <a:noFill/>
        </p:spPr>
        <p:txBody>
          <a:bodyPr wrap="square" rtlCol="0">
            <a:spAutoFit/>
          </a:bodyPr>
          <a:lstStyle/>
          <a:p>
            <a:r>
              <a:rPr lang="zh-CN" altLang="en-US" sz="2400" dirty="0"/>
              <a:t>实现共同富裕是社会主义的本质要求，是广大人民的普遍愿望。</a:t>
            </a:r>
            <a:endParaRPr lang="en-US" altLang="zh-CN" sz="2400" dirty="0"/>
          </a:p>
          <a:p>
            <a:r>
              <a:rPr lang="zh-CN" altLang="en-US" sz="2400" dirty="0"/>
              <a:t>贫穷不是社会主义，平均主义也不是社会主义。</a:t>
            </a:r>
            <a:endParaRPr lang="en-US" altLang="zh-CN" sz="2400" dirty="0"/>
          </a:p>
          <a:p>
            <a:r>
              <a:rPr lang="zh-CN" altLang="en-US" sz="2400" dirty="0"/>
              <a:t>我们实现共同富裕，要解决资本主义制度下生产的社会化和私人占有的矛盾。</a:t>
            </a:r>
            <a:endParaRPr lang="en-US" altLang="zh-CN" sz="2400" dirty="0"/>
          </a:p>
          <a:p>
            <a:r>
              <a:rPr lang="zh-CN" altLang="en-US" sz="2400" dirty="0"/>
              <a:t>我们要实行生产社会化和劳动者共同占有生产资料相结合。</a:t>
            </a:r>
          </a:p>
        </p:txBody>
      </p:sp>
    </p:spTree>
    <p:custDataLst>
      <p:tags r:id="rId1"/>
    </p:custDataLst>
    <p:extLst>
      <p:ext uri="{BB962C8B-B14F-4D97-AF65-F5344CB8AC3E}">
        <p14:creationId xmlns:p14="http://schemas.microsoft.com/office/powerpoint/2010/main" val="3057788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6"/>
          <p:cNvPicPr>
            <a:picLocks noChangeAspect="1"/>
          </p:cNvPicPr>
          <p:nvPr/>
        </p:nvPicPr>
        <p:blipFill>
          <a:blip r:embed="rId5"/>
          <a:stretch>
            <a:fillRect/>
          </a:stretch>
        </p:blipFill>
        <p:spPr>
          <a:xfrm>
            <a:off x="0" y="0"/>
            <a:ext cx="12192000" cy="6858000"/>
          </a:xfrm>
          <a:prstGeom prst="rect">
            <a:avLst/>
          </a:prstGeom>
        </p:spPr>
      </p:pic>
      <p:sp>
        <p:nvSpPr>
          <p:cNvPr id="5" name="文本占位符 4"/>
          <p:cNvSpPr>
            <a:spLocks noGrp="1"/>
          </p:cNvSpPr>
          <p:nvPr>
            <p:ph type="body" idx="2"/>
            <p:custDataLst>
              <p:tags r:id="rId2"/>
            </p:custDataLst>
          </p:nvPr>
        </p:nvSpPr>
        <p:spPr>
          <a:xfrm>
            <a:off x="3058161" y="1580145"/>
            <a:ext cx="6908800" cy="922019"/>
          </a:xfrm>
        </p:spPr>
        <p:txBody>
          <a:bodyPr/>
          <a:lstStyle/>
          <a:p>
            <a:r>
              <a:rPr lang="zh-CN" altLang="en-US"/>
              <a:t>Part Four</a:t>
            </a:r>
          </a:p>
        </p:txBody>
      </p:sp>
      <p:sp>
        <p:nvSpPr>
          <p:cNvPr id="6" name="标题 5"/>
          <p:cNvSpPr>
            <a:spLocks noGrp="1"/>
          </p:cNvSpPr>
          <p:nvPr>
            <p:ph type="title" idx="1"/>
            <p:custDataLst>
              <p:tags r:id="rId3"/>
            </p:custDataLst>
          </p:nvPr>
        </p:nvSpPr>
        <p:spPr>
          <a:xfrm>
            <a:off x="3058160" y="2617036"/>
            <a:ext cx="6908800" cy="855064"/>
          </a:xfrm>
        </p:spPr>
        <p:txBody>
          <a:bodyPr>
            <a:normAutofit fontScale="90000"/>
          </a:bodyPr>
          <a:lstStyle/>
          <a:p>
            <a:r>
              <a:rPr lang="zh-CN" altLang="en-US"/>
              <a:t>新青年的人生观</a:t>
            </a:r>
            <a:br>
              <a:rPr lang="zh-CN" altLang="en-US"/>
            </a:br>
            <a:r>
              <a:rPr lang="zh-CN" altLang="en-US"/>
              <a:t>及对青年的寄语</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nvPr>
        </p:nvSpPr>
        <p:spPr/>
        <p:txBody>
          <a:bodyPr/>
          <a:lstStyle/>
          <a:p>
            <a:r>
              <a:rPr lang="zh-CN" altLang="en-US"/>
              <a:t>新青年的人生观</a:t>
            </a:r>
          </a:p>
        </p:txBody>
      </p:sp>
      <p:sp>
        <p:nvSpPr>
          <p:cNvPr id="4" name="剪去对角的矩形 3"/>
          <p:cNvSpPr/>
          <p:nvPr>
            <p:custDataLst>
              <p:tags r:id="rId2"/>
            </p:custDataLst>
          </p:nvPr>
        </p:nvSpPr>
        <p:spPr>
          <a:xfrm>
            <a:off x="619127" y="1849166"/>
            <a:ext cx="725001" cy="70463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19" name="文本框 18"/>
          <p:cNvSpPr txBox="1"/>
          <p:nvPr>
            <p:custDataLst>
              <p:tags r:id="rId3"/>
            </p:custDataLst>
          </p:nvPr>
        </p:nvSpPr>
        <p:spPr>
          <a:xfrm>
            <a:off x="618492" y="1867580"/>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01</a:t>
            </a:r>
          </a:p>
        </p:txBody>
      </p:sp>
      <p:sp>
        <p:nvSpPr>
          <p:cNvPr id="15" name="矩形 14"/>
          <p:cNvSpPr/>
          <p:nvPr>
            <p:custDataLst>
              <p:tags r:id="rId4"/>
            </p:custDataLst>
          </p:nvPr>
        </p:nvSpPr>
        <p:spPr>
          <a:xfrm>
            <a:off x="1431905" y="1508815"/>
            <a:ext cx="4437667" cy="138600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16" name="文本框 15"/>
          <p:cNvSpPr txBox="1"/>
          <p:nvPr>
            <p:custDataLst>
              <p:tags r:id="rId5"/>
            </p:custDataLst>
          </p:nvPr>
        </p:nvSpPr>
        <p:spPr>
          <a:xfrm>
            <a:off x="1563347" y="1545644"/>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追求真理，勇于探索</a:t>
            </a:r>
          </a:p>
        </p:txBody>
      </p:sp>
      <p:sp>
        <p:nvSpPr>
          <p:cNvPr id="45" name="剪去对角的矩形 44"/>
          <p:cNvSpPr/>
          <p:nvPr>
            <p:custDataLst>
              <p:tags r:id="rId6"/>
            </p:custDataLst>
          </p:nvPr>
        </p:nvSpPr>
        <p:spPr>
          <a:xfrm>
            <a:off x="6323182" y="3511552"/>
            <a:ext cx="725001" cy="703912"/>
          </a:xfrm>
          <a:prstGeom prst="snip2Diag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48" name="文本框 47"/>
          <p:cNvSpPr txBox="1"/>
          <p:nvPr>
            <p:custDataLst>
              <p:tags r:id="rId7"/>
            </p:custDataLst>
          </p:nvPr>
        </p:nvSpPr>
        <p:spPr>
          <a:xfrm>
            <a:off x="6321912" y="3529966"/>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05</a:t>
            </a:r>
          </a:p>
        </p:txBody>
      </p:sp>
      <p:sp>
        <p:nvSpPr>
          <p:cNvPr id="46" name="矩形 45"/>
          <p:cNvSpPr/>
          <p:nvPr>
            <p:custDataLst>
              <p:tags r:id="rId8"/>
            </p:custDataLst>
          </p:nvPr>
        </p:nvSpPr>
        <p:spPr>
          <a:xfrm>
            <a:off x="7135325" y="3171836"/>
            <a:ext cx="4437667" cy="1384069"/>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47" name="文本框 46"/>
          <p:cNvSpPr txBox="1"/>
          <p:nvPr>
            <p:custDataLst>
              <p:tags r:id="rId9"/>
            </p:custDataLst>
          </p:nvPr>
        </p:nvSpPr>
        <p:spPr>
          <a:xfrm>
            <a:off x="7256607" y="3207395"/>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注重道德修养，提高个人素质</a:t>
            </a:r>
          </a:p>
        </p:txBody>
      </p:sp>
      <p:sp>
        <p:nvSpPr>
          <p:cNvPr id="49" name="剪去对角的矩形 48"/>
          <p:cNvSpPr/>
          <p:nvPr>
            <p:custDataLst>
              <p:tags r:id="rId10"/>
            </p:custDataLst>
          </p:nvPr>
        </p:nvSpPr>
        <p:spPr>
          <a:xfrm>
            <a:off x="614682" y="5204417"/>
            <a:ext cx="725001" cy="704639"/>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52" name="文本框 51"/>
          <p:cNvSpPr txBox="1"/>
          <p:nvPr>
            <p:custDataLst>
              <p:tags r:id="rId11"/>
            </p:custDataLst>
          </p:nvPr>
        </p:nvSpPr>
        <p:spPr>
          <a:xfrm>
            <a:off x="613412" y="5222832"/>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03</a:t>
            </a:r>
          </a:p>
        </p:txBody>
      </p:sp>
      <p:sp>
        <p:nvSpPr>
          <p:cNvPr id="50" name="矩形 49"/>
          <p:cNvSpPr/>
          <p:nvPr>
            <p:custDataLst>
              <p:tags r:id="rId12"/>
            </p:custDataLst>
          </p:nvPr>
        </p:nvSpPr>
        <p:spPr>
          <a:xfrm>
            <a:off x="1426825" y="4864066"/>
            <a:ext cx="4437667" cy="1386004"/>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1" name="文本框 50"/>
          <p:cNvSpPr txBox="1"/>
          <p:nvPr>
            <p:custDataLst>
              <p:tags r:id="rId13"/>
            </p:custDataLst>
          </p:nvPr>
        </p:nvSpPr>
        <p:spPr>
          <a:xfrm>
            <a:off x="1548742" y="4900260"/>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关心国家，热爱民族</a:t>
            </a:r>
          </a:p>
        </p:txBody>
      </p:sp>
      <p:sp>
        <p:nvSpPr>
          <p:cNvPr id="53" name="剪去对角的矩形 52"/>
          <p:cNvSpPr/>
          <p:nvPr>
            <p:custDataLst>
              <p:tags r:id="rId14"/>
            </p:custDataLst>
          </p:nvPr>
        </p:nvSpPr>
        <p:spPr>
          <a:xfrm>
            <a:off x="614682" y="3531871"/>
            <a:ext cx="725001" cy="70391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56" name="文本框 55"/>
          <p:cNvSpPr txBox="1"/>
          <p:nvPr>
            <p:custDataLst>
              <p:tags r:id="rId15"/>
            </p:custDataLst>
          </p:nvPr>
        </p:nvSpPr>
        <p:spPr>
          <a:xfrm>
            <a:off x="613412" y="3550286"/>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02</a:t>
            </a:r>
          </a:p>
        </p:txBody>
      </p:sp>
      <p:sp>
        <p:nvSpPr>
          <p:cNvPr id="54" name="矩形 53"/>
          <p:cNvSpPr/>
          <p:nvPr>
            <p:custDataLst>
              <p:tags r:id="rId16"/>
            </p:custDataLst>
          </p:nvPr>
        </p:nvSpPr>
        <p:spPr>
          <a:xfrm>
            <a:off x="1426825" y="3192155"/>
            <a:ext cx="4437667" cy="1384069"/>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5" name="文本框 54"/>
          <p:cNvSpPr txBox="1"/>
          <p:nvPr>
            <p:custDataLst>
              <p:tags r:id="rId17"/>
            </p:custDataLst>
          </p:nvPr>
        </p:nvSpPr>
        <p:spPr>
          <a:xfrm>
            <a:off x="1548742" y="3227079"/>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自强不息，奋发图强</a:t>
            </a:r>
          </a:p>
        </p:txBody>
      </p:sp>
      <p:sp>
        <p:nvSpPr>
          <p:cNvPr id="57" name="剪去对角的矩形 56"/>
          <p:cNvSpPr/>
          <p:nvPr>
            <p:custDataLst>
              <p:tags r:id="rId18"/>
            </p:custDataLst>
          </p:nvPr>
        </p:nvSpPr>
        <p:spPr>
          <a:xfrm>
            <a:off x="6323182" y="1831386"/>
            <a:ext cx="725001" cy="703912"/>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60" name="文本框 59"/>
          <p:cNvSpPr txBox="1"/>
          <p:nvPr>
            <p:custDataLst>
              <p:tags r:id="rId19"/>
            </p:custDataLst>
          </p:nvPr>
        </p:nvSpPr>
        <p:spPr>
          <a:xfrm>
            <a:off x="6321912" y="1848531"/>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04</a:t>
            </a:r>
          </a:p>
        </p:txBody>
      </p:sp>
      <p:sp>
        <p:nvSpPr>
          <p:cNvPr id="58" name="矩形 57"/>
          <p:cNvSpPr/>
          <p:nvPr>
            <p:custDataLst>
              <p:tags r:id="rId20"/>
            </p:custDataLst>
          </p:nvPr>
        </p:nvSpPr>
        <p:spPr>
          <a:xfrm>
            <a:off x="7135325" y="1490400"/>
            <a:ext cx="4437667" cy="138406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9" name="文本框 58"/>
          <p:cNvSpPr txBox="1"/>
          <p:nvPr>
            <p:custDataLst>
              <p:tags r:id="rId21"/>
            </p:custDataLst>
          </p:nvPr>
        </p:nvSpPr>
        <p:spPr>
          <a:xfrm>
            <a:off x="7256607" y="1525959"/>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积极进取，乐观向上</a:t>
            </a:r>
          </a:p>
        </p:txBody>
      </p:sp>
      <p:sp>
        <p:nvSpPr>
          <p:cNvPr id="10" name="矩形 9"/>
          <p:cNvSpPr/>
          <p:nvPr>
            <p:custDataLst>
              <p:tags r:id="rId22"/>
            </p:custDataLst>
          </p:nvPr>
        </p:nvSpPr>
        <p:spPr>
          <a:xfrm>
            <a:off x="7135325" y="4844382"/>
            <a:ext cx="4437667" cy="1384069"/>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11" name="文本框 10"/>
          <p:cNvSpPr txBox="1"/>
          <p:nvPr>
            <p:custDataLst>
              <p:tags r:id="rId23"/>
            </p:custDataLst>
          </p:nvPr>
        </p:nvSpPr>
        <p:spPr>
          <a:xfrm>
            <a:off x="7256607" y="4879941"/>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培养团队精神，共同进步</a:t>
            </a:r>
          </a:p>
        </p:txBody>
      </p:sp>
      <p:sp>
        <p:nvSpPr>
          <p:cNvPr id="9" name="剪去对角的矩形 8"/>
          <p:cNvSpPr/>
          <p:nvPr>
            <p:custDataLst>
              <p:tags r:id="rId24"/>
            </p:custDataLst>
          </p:nvPr>
        </p:nvSpPr>
        <p:spPr>
          <a:xfrm>
            <a:off x="6323182" y="5184733"/>
            <a:ext cx="725001" cy="703912"/>
          </a:xfrm>
          <a:prstGeom prst="snip2Diag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12" name="文本框 11"/>
          <p:cNvSpPr txBox="1"/>
          <p:nvPr>
            <p:custDataLst>
              <p:tags r:id="rId25"/>
            </p:custDataLst>
          </p:nvPr>
        </p:nvSpPr>
        <p:spPr>
          <a:xfrm>
            <a:off x="6321912" y="5203147"/>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06</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nvPr>
        </p:nvSpPr>
        <p:spPr>
          <a:xfrm>
            <a:off x="1692134" y="413667"/>
            <a:ext cx="10969200" cy="705600"/>
          </a:xfrm>
        </p:spPr>
        <p:txBody>
          <a:bodyPr>
            <a:noAutofit/>
          </a:bodyPr>
          <a:lstStyle/>
          <a:p>
            <a:r>
              <a:rPr lang="zh-CN" altLang="en-US" sz="4800" dirty="0"/>
              <a:t>习总书记对广大青年的寄语</a:t>
            </a:r>
          </a:p>
        </p:txBody>
      </p:sp>
      <p:sp>
        <p:nvSpPr>
          <p:cNvPr id="3" name="文本框 2"/>
          <p:cNvSpPr txBox="1"/>
          <p:nvPr/>
        </p:nvSpPr>
        <p:spPr>
          <a:xfrm>
            <a:off x="608400" y="2890391"/>
            <a:ext cx="9581515" cy="1077218"/>
          </a:xfrm>
          <a:prstGeom prst="rect">
            <a:avLst/>
          </a:prstGeom>
          <a:noFill/>
        </p:spPr>
        <p:txBody>
          <a:bodyPr wrap="square" rtlCol="0">
            <a:spAutoFit/>
          </a:bodyPr>
          <a:lstStyle/>
          <a:p>
            <a:r>
              <a:rPr lang="zh-CN" altLang="en-US" sz="3200" dirty="0"/>
              <a:t>现在，青春是用来奋斗的；</a:t>
            </a:r>
            <a:endParaRPr lang="en-US" altLang="zh-CN" sz="3200" dirty="0"/>
          </a:p>
          <a:p>
            <a:r>
              <a:rPr lang="zh-CN" altLang="en-US" sz="3200" dirty="0"/>
              <a:t>将来，青春是用来回忆的。</a:t>
            </a:r>
          </a:p>
        </p:txBody>
      </p:sp>
      <p:pic>
        <p:nvPicPr>
          <p:cNvPr id="1026" name="Picture 2" descr="学习贯彻习近平新时代中国特色社会主义思想主题教育工作会议在京召开习近平发表重要讲话_共产党员网">
            <a:extLst>
              <a:ext uri="{FF2B5EF4-FFF2-40B4-BE49-F238E27FC236}">
                <a16:creationId xmlns:a16="http://schemas.microsoft.com/office/drawing/2014/main" id="{4FF6FEF1-F17C-1A52-17BF-2A1F21DAE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272" y="1314000"/>
            <a:ext cx="6292487" cy="49789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custDataLst>
              <p:tags r:id="rId2"/>
            </p:custDataLst>
          </p:nvPr>
        </p:nvSpPr>
        <p:spPr/>
        <p:txBody>
          <a:bodyPr/>
          <a:lstStyle/>
          <a:p>
            <a:r>
              <a:rPr lang="zh-CN" altLang="en-US"/>
              <a:t>感谢观看</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6"/>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idx="2"/>
            <p:custDataLst>
              <p:tags r:id="rId2"/>
            </p:custDataLst>
          </p:nvPr>
        </p:nvSpPr>
        <p:spPr/>
        <p:txBody>
          <a:bodyPr/>
          <a:lstStyle/>
          <a:p>
            <a:r>
              <a:rPr lang="zh-CN" altLang="en-US"/>
              <a:t>目录</a:t>
            </a:r>
          </a:p>
        </p:txBody>
      </p:sp>
      <p:sp>
        <p:nvSpPr>
          <p:cNvPr id="2" name="序号"/>
          <p:cNvSpPr txBox="1"/>
          <p:nvPr>
            <p:custDataLst>
              <p:tags r:id="rId3"/>
            </p:custDataLst>
          </p:nvPr>
        </p:nvSpPr>
        <p:spPr>
          <a:xfrm>
            <a:off x="2636519" y="536561"/>
            <a:ext cx="1520187" cy="464416"/>
          </a:xfrm>
          <a:prstGeom prst="roundRect">
            <a:avLst>
              <a:gd name="adj" fmla="val 50000"/>
            </a:avLst>
          </a:prstGeom>
          <a:solidFill>
            <a:schemeClr val="accent1"/>
          </a:solidFill>
        </p:spPr>
        <p:txBody>
          <a:bodyPr wrap="square" lIns="0" tIns="0" rIns="0" bIns="0" rtlCol="0" anchor="ctr">
            <a:normAutofit/>
          </a:bodyPr>
          <a:lstStyle/>
          <a:p>
            <a:pPr algn="ctr"/>
            <a:r>
              <a:rPr lang="en-US" sz="1400" b="1" dirty="0">
                <a:solidFill>
                  <a:schemeClr val="bg1"/>
                </a:solidFill>
                <a:latin typeface="+mj-ea"/>
                <a:ea typeface="+mj-ea"/>
                <a:cs typeface="MiSans Normal" panose="00000500000000000000" charset="-122"/>
              </a:rPr>
              <a:t>Part One.</a:t>
            </a:r>
          </a:p>
        </p:txBody>
      </p:sp>
      <p:sp>
        <p:nvSpPr>
          <p:cNvPr id="5" name="标题"/>
          <p:cNvSpPr txBox="1"/>
          <p:nvPr>
            <p:custDataLst>
              <p:tags r:id="rId4"/>
            </p:custDataLst>
          </p:nvPr>
        </p:nvSpPr>
        <p:spPr>
          <a:xfrm>
            <a:off x="2524125" y="1099820"/>
            <a:ext cx="3676650" cy="1170305"/>
          </a:xfrm>
          <a:prstGeom prst="rect">
            <a:avLst/>
          </a:prstGeom>
          <a:noFill/>
        </p:spPr>
        <p:txBody>
          <a:bodyPr wrap="square" lIns="0" tIns="0" rIns="0" bIns="0" rtlCol="0" anchor="ctr">
            <a:noAutofit/>
          </a:bodyPr>
          <a:lstStyle/>
          <a:p>
            <a:pPr lvl="0" algn="l">
              <a:buClrTx/>
              <a:buSzTx/>
              <a:buFontTx/>
            </a:pPr>
            <a:r>
              <a:rPr lang="zh-CN" altLang="en-US" sz="2800" b="1" spc="300" dirty="0">
                <a:gradFill>
                  <a:gsLst>
                    <a:gs pos="50000">
                      <a:schemeClr val="tx1"/>
                    </a:gs>
                    <a:gs pos="50000">
                      <a:schemeClr val="tx1"/>
                    </a:gs>
                    <a:gs pos="0">
                      <a:schemeClr val="tx1">
                        <a:lumMod val="25000"/>
                        <a:lumOff val="75000"/>
                      </a:schemeClr>
                    </a:gs>
                    <a:gs pos="0">
                      <a:schemeClr val="tx1">
                        <a:lumMod val="25000"/>
                        <a:lumOff val="75000"/>
                      </a:schemeClr>
                    </a:gs>
                    <a:gs pos="100000">
                      <a:schemeClr val="tx1">
                        <a:lumMod val="85000"/>
                      </a:schemeClr>
                    </a:gs>
                    <a:gs pos="100000">
                      <a:schemeClr val="tx1">
                        <a:lumMod val="85000"/>
                      </a:schemeClr>
                    </a:gs>
                  </a:gsLst>
                  <a:lin ang="5400000" scaled="1"/>
                </a:gradFill>
                <a:latin typeface="+mj-ea"/>
                <a:ea typeface="+mj-ea"/>
                <a:cs typeface="MiSans Normal" panose="00000500000000000000" charset="-122"/>
                <a:sym typeface="+mn-ea"/>
              </a:rPr>
              <a:t>近代中国的困境</a:t>
            </a:r>
          </a:p>
        </p:txBody>
      </p:sp>
      <p:cxnSp>
        <p:nvCxnSpPr>
          <p:cNvPr id="7" name="直接连接符 6"/>
          <p:cNvCxnSpPr/>
          <p:nvPr>
            <p:custDataLst>
              <p:tags r:id="rId5"/>
            </p:custDataLst>
          </p:nvPr>
        </p:nvCxnSpPr>
        <p:spPr>
          <a:xfrm>
            <a:off x="2370333" y="585326"/>
            <a:ext cx="0" cy="154813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10" name="序号"/>
          <p:cNvSpPr txBox="1"/>
          <p:nvPr>
            <p:custDataLst>
              <p:tags r:id="rId6"/>
            </p:custDataLst>
          </p:nvPr>
        </p:nvSpPr>
        <p:spPr>
          <a:xfrm>
            <a:off x="7175499" y="536561"/>
            <a:ext cx="1520187" cy="464416"/>
          </a:xfrm>
          <a:prstGeom prst="roundRect">
            <a:avLst>
              <a:gd name="adj" fmla="val 50000"/>
            </a:avLst>
          </a:prstGeom>
          <a:solidFill>
            <a:schemeClr val="accent1"/>
          </a:solidFill>
        </p:spPr>
        <p:txBody>
          <a:bodyPr wrap="square" lIns="0" tIns="0" rIns="0" bIns="0" rtlCol="0" anchor="ctr">
            <a:normAutofit/>
          </a:bodyPr>
          <a:lstStyle/>
          <a:p>
            <a:pPr algn="ctr"/>
            <a:r>
              <a:rPr lang="en-US" sz="1400" b="1" dirty="0">
                <a:solidFill>
                  <a:schemeClr val="bg1"/>
                </a:solidFill>
                <a:latin typeface="+mj-ea"/>
                <a:ea typeface="+mj-ea"/>
                <a:cs typeface="MiSans Normal" panose="00000500000000000000" charset="-122"/>
              </a:rPr>
              <a:t>Part T</a:t>
            </a:r>
            <a:r>
              <a:rPr lang="en-US" altLang="zh-CN" sz="1400" b="1" dirty="0">
                <a:solidFill>
                  <a:schemeClr val="bg1"/>
                </a:solidFill>
                <a:latin typeface="+mj-ea"/>
                <a:ea typeface="+mj-ea"/>
                <a:cs typeface="MiSans Normal" panose="00000500000000000000" charset="-122"/>
              </a:rPr>
              <a:t>wo</a:t>
            </a:r>
            <a:r>
              <a:rPr lang="en-US" sz="1400" b="1" dirty="0">
                <a:solidFill>
                  <a:schemeClr val="bg1"/>
                </a:solidFill>
                <a:latin typeface="+mj-ea"/>
                <a:ea typeface="+mj-ea"/>
                <a:cs typeface="MiSans Normal" panose="00000500000000000000" charset="-122"/>
              </a:rPr>
              <a:t>.</a:t>
            </a:r>
          </a:p>
        </p:txBody>
      </p:sp>
      <p:sp>
        <p:nvSpPr>
          <p:cNvPr id="12" name="标题"/>
          <p:cNvSpPr txBox="1"/>
          <p:nvPr>
            <p:custDataLst>
              <p:tags r:id="rId7"/>
            </p:custDataLst>
          </p:nvPr>
        </p:nvSpPr>
        <p:spPr>
          <a:xfrm>
            <a:off x="7175500" y="1099820"/>
            <a:ext cx="3676650" cy="1170305"/>
          </a:xfrm>
          <a:prstGeom prst="rect">
            <a:avLst/>
          </a:prstGeom>
          <a:noFill/>
        </p:spPr>
        <p:txBody>
          <a:bodyPr wrap="square" lIns="0" tIns="0" rIns="0" bIns="0" rtlCol="0" anchor="ctr">
            <a:noAutofit/>
          </a:bodyPr>
          <a:lstStyle/>
          <a:p>
            <a:pPr lvl="0" algn="l">
              <a:buClrTx/>
              <a:buSzTx/>
              <a:buFontTx/>
            </a:pPr>
            <a:r>
              <a:rPr lang="zh-CN" altLang="en-US" sz="2800" b="1" spc="300" dirty="0">
                <a:gradFill>
                  <a:gsLst>
                    <a:gs pos="50000">
                      <a:schemeClr val="tx1"/>
                    </a:gs>
                    <a:gs pos="50000">
                      <a:schemeClr val="tx1"/>
                    </a:gs>
                    <a:gs pos="0">
                      <a:schemeClr val="tx1">
                        <a:lumMod val="25000"/>
                        <a:lumOff val="75000"/>
                      </a:schemeClr>
                    </a:gs>
                    <a:gs pos="0">
                      <a:schemeClr val="tx1">
                        <a:lumMod val="25000"/>
                        <a:lumOff val="75000"/>
                      </a:schemeClr>
                    </a:gs>
                    <a:gs pos="100000">
                      <a:schemeClr val="tx1">
                        <a:lumMod val="85000"/>
                      </a:schemeClr>
                    </a:gs>
                    <a:gs pos="100000">
                      <a:schemeClr val="tx1">
                        <a:lumMod val="85000"/>
                      </a:schemeClr>
                    </a:gs>
                  </a:gsLst>
                  <a:lin ang="5400000" scaled="1"/>
                </a:gradFill>
                <a:latin typeface="+mj-ea"/>
                <a:ea typeface="+mj-ea"/>
                <a:cs typeface="MiSans Normal" panose="00000500000000000000" charset="-122"/>
                <a:sym typeface="+mn-ea"/>
              </a:rPr>
              <a:t>中共成立与使命</a:t>
            </a:r>
          </a:p>
        </p:txBody>
      </p:sp>
      <p:cxnSp>
        <p:nvCxnSpPr>
          <p:cNvPr id="13" name="直接连接符 12"/>
          <p:cNvCxnSpPr/>
          <p:nvPr>
            <p:custDataLst>
              <p:tags r:id="rId8"/>
            </p:custDataLst>
          </p:nvPr>
        </p:nvCxnSpPr>
        <p:spPr>
          <a:xfrm>
            <a:off x="6909485" y="585326"/>
            <a:ext cx="0" cy="154813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1" name="序号"/>
          <p:cNvSpPr txBox="1"/>
          <p:nvPr>
            <p:custDataLst>
              <p:tags r:id="rId9"/>
            </p:custDataLst>
          </p:nvPr>
        </p:nvSpPr>
        <p:spPr>
          <a:xfrm>
            <a:off x="2636533" y="2724136"/>
            <a:ext cx="1520187" cy="464416"/>
          </a:xfrm>
          <a:prstGeom prst="roundRect">
            <a:avLst>
              <a:gd name="adj" fmla="val 50000"/>
            </a:avLst>
          </a:prstGeom>
          <a:solidFill>
            <a:schemeClr val="accent1"/>
          </a:solidFill>
        </p:spPr>
        <p:txBody>
          <a:bodyPr wrap="square" lIns="0" tIns="0" rIns="0" bIns="0" rtlCol="0" anchor="ctr">
            <a:normAutofit/>
          </a:bodyPr>
          <a:lstStyle/>
          <a:p>
            <a:pPr algn="ctr"/>
            <a:r>
              <a:rPr lang="en-US" sz="1400" b="1" dirty="0">
                <a:solidFill>
                  <a:schemeClr val="bg1"/>
                </a:solidFill>
                <a:latin typeface="+mj-ea"/>
                <a:ea typeface="+mj-ea"/>
                <a:cs typeface="MiSans Normal" panose="00000500000000000000" charset="-122"/>
              </a:rPr>
              <a:t>Part Three.</a:t>
            </a:r>
          </a:p>
        </p:txBody>
      </p:sp>
      <p:sp>
        <p:nvSpPr>
          <p:cNvPr id="23" name="标题"/>
          <p:cNvSpPr txBox="1"/>
          <p:nvPr>
            <p:custDataLst>
              <p:tags r:id="rId10"/>
            </p:custDataLst>
          </p:nvPr>
        </p:nvSpPr>
        <p:spPr>
          <a:xfrm>
            <a:off x="2636520" y="3287395"/>
            <a:ext cx="3676650" cy="1170305"/>
          </a:xfrm>
          <a:prstGeom prst="rect">
            <a:avLst/>
          </a:prstGeom>
          <a:noFill/>
        </p:spPr>
        <p:txBody>
          <a:bodyPr wrap="square" lIns="0" tIns="0" rIns="0" bIns="0" rtlCol="0" anchor="ctr">
            <a:noAutofit/>
          </a:bodyPr>
          <a:lstStyle/>
          <a:p>
            <a:pPr lvl="0" algn="l">
              <a:buClrTx/>
              <a:buSzTx/>
              <a:buFontTx/>
            </a:pPr>
            <a:r>
              <a:rPr lang="zh-CN" altLang="en-US" sz="2800" b="1" spc="300" dirty="0">
                <a:gradFill>
                  <a:gsLst>
                    <a:gs pos="50000">
                      <a:schemeClr val="tx1"/>
                    </a:gs>
                    <a:gs pos="50000">
                      <a:schemeClr val="tx1"/>
                    </a:gs>
                    <a:gs pos="0">
                      <a:schemeClr val="tx1">
                        <a:lumMod val="25000"/>
                        <a:lumOff val="75000"/>
                      </a:schemeClr>
                    </a:gs>
                    <a:gs pos="0">
                      <a:schemeClr val="tx1">
                        <a:lumMod val="25000"/>
                        <a:lumOff val="75000"/>
                      </a:schemeClr>
                    </a:gs>
                    <a:gs pos="100000">
                      <a:schemeClr val="tx1">
                        <a:lumMod val="85000"/>
                      </a:schemeClr>
                    </a:gs>
                    <a:gs pos="100000">
                      <a:schemeClr val="tx1">
                        <a:lumMod val="85000"/>
                      </a:schemeClr>
                    </a:gs>
                  </a:gsLst>
                  <a:lin ang="5400000" scaled="1"/>
                </a:gradFill>
                <a:latin typeface="+mj-ea"/>
                <a:ea typeface="+mj-ea"/>
                <a:cs typeface="MiSans Normal" panose="00000500000000000000" charset="-122"/>
                <a:sym typeface="+mn-ea"/>
              </a:rPr>
              <a:t>中国特色社会主义</a:t>
            </a:r>
          </a:p>
        </p:txBody>
      </p:sp>
      <p:cxnSp>
        <p:nvCxnSpPr>
          <p:cNvPr id="24" name="直接连接符 23"/>
          <p:cNvCxnSpPr/>
          <p:nvPr>
            <p:custDataLst>
              <p:tags r:id="rId11"/>
            </p:custDataLst>
          </p:nvPr>
        </p:nvCxnSpPr>
        <p:spPr>
          <a:xfrm>
            <a:off x="2370333" y="2772901"/>
            <a:ext cx="0" cy="154813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
        <p:nvSpPr>
          <p:cNvPr id="26" name="序号"/>
          <p:cNvSpPr txBox="1"/>
          <p:nvPr>
            <p:custDataLst>
              <p:tags r:id="rId12"/>
            </p:custDataLst>
          </p:nvPr>
        </p:nvSpPr>
        <p:spPr>
          <a:xfrm>
            <a:off x="7175685" y="2724136"/>
            <a:ext cx="1520187" cy="464416"/>
          </a:xfrm>
          <a:prstGeom prst="roundRect">
            <a:avLst>
              <a:gd name="adj" fmla="val 50000"/>
            </a:avLst>
          </a:prstGeom>
          <a:solidFill>
            <a:schemeClr val="accent1"/>
          </a:solidFill>
        </p:spPr>
        <p:txBody>
          <a:bodyPr wrap="square" lIns="0" tIns="0" rIns="0" bIns="0" rtlCol="0" anchor="ctr">
            <a:normAutofit/>
          </a:bodyPr>
          <a:lstStyle/>
          <a:p>
            <a:pPr algn="ctr"/>
            <a:r>
              <a:rPr lang="en-US" sz="1400" b="1" dirty="0">
                <a:solidFill>
                  <a:schemeClr val="bg1"/>
                </a:solidFill>
                <a:latin typeface="+mj-ea"/>
                <a:ea typeface="+mj-ea"/>
                <a:cs typeface="MiSans Normal" panose="00000500000000000000" charset="-122"/>
              </a:rPr>
              <a:t>Part Four.</a:t>
            </a:r>
          </a:p>
        </p:txBody>
      </p:sp>
      <p:sp>
        <p:nvSpPr>
          <p:cNvPr id="28" name="标题"/>
          <p:cNvSpPr txBox="1"/>
          <p:nvPr>
            <p:custDataLst>
              <p:tags r:id="rId13"/>
            </p:custDataLst>
          </p:nvPr>
        </p:nvSpPr>
        <p:spPr>
          <a:xfrm>
            <a:off x="7175500" y="3287395"/>
            <a:ext cx="3676650" cy="1170305"/>
          </a:xfrm>
          <a:prstGeom prst="rect">
            <a:avLst/>
          </a:prstGeom>
          <a:noFill/>
        </p:spPr>
        <p:txBody>
          <a:bodyPr wrap="square" lIns="0" tIns="0" rIns="0" bIns="0" rtlCol="0" anchor="ctr"/>
          <a:lstStyle/>
          <a:p>
            <a:pPr algn="l">
              <a:buClrTx/>
              <a:buSzTx/>
              <a:buFontTx/>
            </a:pPr>
            <a:r>
              <a:rPr lang="zh-CN" altLang="en-US" sz="2800" b="1" spc="300" dirty="0">
                <a:gradFill>
                  <a:gsLst>
                    <a:gs pos="50000">
                      <a:schemeClr val="tx1"/>
                    </a:gs>
                    <a:gs pos="50000">
                      <a:schemeClr val="tx1"/>
                    </a:gs>
                    <a:gs pos="0">
                      <a:schemeClr val="tx1">
                        <a:lumMod val="25000"/>
                        <a:lumOff val="75000"/>
                      </a:schemeClr>
                    </a:gs>
                    <a:gs pos="0">
                      <a:schemeClr val="tx1">
                        <a:lumMod val="25000"/>
                        <a:lumOff val="75000"/>
                      </a:schemeClr>
                    </a:gs>
                    <a:gs pos="100000">
                      <a:schemeClr val="tx1">
                        <a:lumMod val="85000"/>
                      </a:schemeClr>
                    </a:gs>
                    <a:gs pos="100000">
                      <a:schemeClr val="tx1">
                        <a:lumMod val="85000"/>
                      </a:schemeClr>
                    </a:gs>
                  </a:gsLst>
                  <a:lin ang="5400000" scaled="1"/>
                </a:gradFill>
                <a:latin typeface="+mj-ea"/>
                <a:ea typeface="+mj-ea"/>
                <a:cs typeface="MiSans Normal" panose="00000500000000000000" charset="-122"/>
              </a:rPr>
              <a:t>新青年的人生观及对青年的寄语</a:t>
            </a:r>
          </a:p>
        </p:txBody>
      </p:sp>
      <p:cxnSp>
        <p:nvCxnSpPr>
          <p:cNvPr id="29" name="直接连接符 28"/>
          <p:cNvCxnSpPr/>
          <p:nvPr>
            <p:custDataLst>
              <p:tags r:id="rId14"/>
            </p:custDataLst>
          </p:nvPr>
        </p:nvCxnSpPr>
        <p:spPr>
          <a:xfrm>
            <a:off x="6909485" y="2772901"/>
            <a:ext cx="0" cy="1548130"/>
          </a:xfrm>
          <a:prstGeom prst="line">
            <a:avLst/>
          </a:prstGeom>
          <a:ln>
            <a:solidFill>
              <a:schemeClr val="accent1">
                <a:alpha val="2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4"/>
          <p:cNvPicPr>
            <a:picLocks noChangeAspect="1"/>
          </p:cNvPicPr>
          <p:nvPr/>
        </p:nvPicPr>
        <p:blipFill>
          <a:blip r:embed="rId6"/>
          <a:stretch>
            <a:fillRect/>
          </a:stretch>
        </p:blipFill>
        <p:spPr>
          <a:xfrm>
            <a:off x="0" y="0"/>
            <a:ext cx="12192000" cy="6858000"/>
          </a:xfrm>
          <a:prstGeom prst="rect">
            <a:avLst/>
          </a:prstGeom>
        </p:spPr>
      </p:pic>
      <p:sp>
        <p:nvSpPr>
          <p:cNvPr id="5" name="文本占位符 4"/>
          <p:cNvSpPr>
            <a:spLocks noGrp="1"/>
          </p:cNvSpPr>
          <p:nvPr>
            <p:ph type="body" idx="2"/>
            <p:custDataLst>
              <p:tags r:id="rId2"/>
            </p:custDataLst>
          </p:nvPr>
        </p:nvSpPr>
        <p:spPr/>
        <p:txBody>
          <a:bodyPr/>
          <a:lstStyle/>
          <a:p>
            <a:r>
              <a:rPr lang="zh-CN" altLang="en-US"/>
              <a:t>Part One</a:t>
            </a:r>
          </a:p>
        </p:txBody>
      </p:sp>
      <p:sp>
        <p:nvSpPr>
          <p:cNvPr id="6" name="标题 5"/>
          <p:cNvSpPr>
            <a:spLocks noGrp="1"/>
          </p:cNvSpPr>
          <p:nvPr>
            <p:ph type="title" idx="1"/>
            <p:custDataLst>
              <p:tags r:id="rId3"/>
            </p:custDataLst>
          </p:nvPr>
        </p:nvSpPr>
        <p:spPr/>
        <p:txBody>
          <a:bodyPr>
            <a:normAutofit/>
          </a:bodyPr>
          <a:lstStyle/>
          <a:p>
            <a:r>
              <a:rPr lang="zh-CN" altLang="en-US"/>
              <a:t>近代中国的困境</a:t>
            </a:r>
          </a:p>
        </p:txBody>
      </p:sp>
      <p:pic>
        <p:nvPicPr>
          <p:cNvPr id="7" name="图片 6"/>
          <p:cNvPicPr>
            <a:picLocks noChangeAspect="1"/>
          </p:cNvPicPr>
          <p:nvPr>
            <p:custDataLst>
              <p:tags r:id="rId4"/>
            </p:custDataLst>
          </p:nvPr>
        </p:nvPicPr>
        <p:blipFill>
          <a:blip r:embed="rId7" cstate="print"/>
          <a:stretch>
            <a:fillRect/>
          </a:stretch>
        </p:blipFill>
        <p:spPr>
          <a:xfrm>
            <a:off x="0" y="5540306"/>
            <a:ext cx="12192000" cy="1312614"/>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nvPr>
        </p:nvSpPr>
        <p:spPr/>
        <p:txBody>
          <a:bodyPr/>
          <a:lstStyle/>
          <a:p>
            <a:r>
              <a:rPr lang="zh-CN" altLang="en-US"/>
              <a:t>内忧外患</a:t>
            </a:r>
          </a:p>
        </p:txBody>
      </p:sp>
      <p:sp>
        <p:nvSpPr>
          <p:cNvPr id="20" name="矩形 19"/>
          <p:cNvSpPr/>
          <p:nvPr>
            <p:custDataLst>
              <p:tags r:id="rId2"/>
            </p:custDataLst>
          </p:nvPr>
        </p:nvSpPr>
        <p:spPr>
          <a:xfrm>
            <a:off x="877645" y="3247688"/>
            <a:ext cx="5006175" cy="1244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mn-ea"/>
            </a:endParaRPr>
          </a:p>
        </p:txBody>
      </p:sp>
      <p:sp>
        <p:nvSpPr>
          <p:cNvPr id="5" name="文本框 4"/>
          <p:cNvSpPr txBox="1"/>
          <p:nvPr>
            <p:custDataLst>
              <p:tags r:id="rId3"/>
            </p:custDataLst>
          </p:nvPr>
        </p:nvSpPr>
        <p:spPr>
          <a:xfrm>
            <a:off x="608400" y="3600755"/>
            <a:ext cx="538490" cy="538490"/>
          </a:xfrm>
          <a:prstGeom prst="rect">
            <a:avLst/>
          </a:prstGeom>
          <a:solidFill>
            <a:schemeClr val="accent2"/>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03</a:t>
            </a:r>
          </a:p>
        </p:txBody>
      </p:sp>
      <p:sp>
        <p:nvSpPr>
          <p:cNvPr id="6" name="文本框 10"/>
          <p:cNvSpPr txBox="1"/>
          <p:nvPr>
            <p:custDataLst>
              <p:tags r:id="rId4"/>
            </p:custDataLst>
          </p:nvPr>
        </p:nvSpPr>
        <p:spPr>
          <a:xfrm>
            <a:off x="1362159" y="3346750"/>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社会动荡：战争频繁，人民生活困苦</a:t>
            </a:r>
          </a:p>
        </p:txBody>
      </p:sp>
      <p:sp>
        <p:nvSpPr>
          <p:cNvPr id="40" name="矩形 39"/>
          <p:cNvSpPr/>
          <p:nvPr>
            <p:custDataLst>
              <p:tags r:id="rId5"/>
            </p:custDataLst>
          </p:nvPr>
        </p:nvSpPr>
        <p:spPr>
          <a:xfrm>
            <a:off x="6571164" y="4017323"/>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42" name="文本框 41"/>
          <p:cNvSpPr txBox="1"/>
          <p:nvPr>
            <p:custDataLst>
              <p:tags r:id="rId6"/>
            </p:custDataLst>
          </p:nvPr>
        </p:nvSpPr>
        <p:spPr>
          <a:xfrm>
            <a:off x="6301919" y="4370390"/>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04</a:t>
            </a:r>
          </a:p>
        </p:txBody>
      </p:sp>
      <p:sp>
        <p:nvSpPr>
          <p:cNvPr id="39" name="文本框 10"/>
          <p:cNvSpPr txBox="1"/>
          <p:nvPr>
            <p:custDataLst>
              <p:tags r:id="rId7"/>
            </p:custDataLst>
          </p:nvPr>
        </p:nvSpPr>
        <p:spPr>
          <a:xfrm>
            <a:off x="7055679" y="4116385"/>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文化危机：传统文化受到冲击，民族自信心受挫</a:t>
            </a:r>
          </a:p>
        </p:txBody>
      </p:sp>
      <p:sp>
        <p:nvSpPr>
          <p:cNvPr id="10" name="矩形 9"/>
          <p:cNvSpPr/>
          <p:nvPr>
            <p:custDataLst>
              <p:tags r:id="rId8"/>
            </p:custDataLst>
          </p:nvPr>
        </p:nvSpPr>
        <p:spPr>
          <a:xfrm>
            <a:off x="877645" y="1728739"/>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4" name="文本框 3"/>
          <p:cNvSpPr txBox="1"/>
          <p:nvPr>
            <p:custDataLst>
              <p:tags r:id="rId9"/>
            </p:custDataLst>
          </p:nvPr>
        </p:nvSpPr>
        <p:spPr>
          <a:xfrm>
            <a:off x="608400" y="2081806"/>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01</a:t>
            </a:r>
          </a:p>
        </p:txBody>
      </p:sp>
      <p:sp>
        <p:nvSpPr>
          <p:cNvPr id="14" name="文本框 10"/>
          <p:cNvSpPr txBox="1"/>
          <p:nvPr>
            <p:custDataLst>
              <p:tags r:id="rId10"/>
            </p:custDataLst>
          </p:nvPr>
        </p:nvSpPr>
        <p:spPr>
          <a:xfrm>
            <a:off x="1362159" y="1828436"/>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内部矛盾：军阀割据，政治腐败，经济落后</a:t>
            </a:r>
          </a:p>
        </p:txBody>
      </p:sp>
      <p:sp>
        <p:nvSpPr>
          <p:cNvPr id="13" name="矩形 12"/>
          <p:cNvSpPr/>
          <p:nvPr>
            <p:custDataLst>
              <p:tags r:id="rId11"/>
            </p:custDataLst>
          </p:nvPr>
        </p:nvSpPr>
        <p:spPr>
          <a:xfrm>
            <a:off x="6571164" y="2520599"/>
            <a:ext cx="5006175" cy="1244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9" name="文本框 10"/>
          <p:cNvSpPr txBox="1"/>
          <p:nvPr>
            <p:custDataLst>
              <p:tags r:id="rId12"/>
            </p:custDataLst>
          </p:nvPr>
        </p:nvSpPr>
        <p:spPr>
          <a:xfrm>
            <a:off x="7055679" y="2620296"/>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外部威胁：帝国主义侵略，民族危机严重</a:t>
            </a:r>
          </a:p>
        </p:txBody>
      </p:sp>
      <p:sp>
        <p:nvSpPr>
          <p:cNvPr id="57" name="标题 5"/>
          <p:cNvSpPr txBox="1">
            <a:spLocks noGrp="1"/>
          </p:cNvSpPr>
          <p:nvPr>
            <p:custDataLst>
              <p:tags r:id="rId13"/>
            </p:custDataLst>
          </p:nvPr>
        </p:nvSpPr>
        <p:spPr>
          <a:xfrm>
            <a:off x="6301919" y="2873666"/>
            <a:ext cx="538490" cy="538490"/>
          </a:xfrm>
          <a:prstGeom prst="rect">
            <a:avLst/>
          </a:prstGeom>
          <a:solidFill>
            <a:schemeClr val="accent2"/>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02</a:t>
            </a:r>
          </a:p>
        </p:txBody>
      </p:sp>
      <p:sp>
        <p:nvSpPr>
          <p:cNvPr id="64" name="矩形 63"/>
          <p:cNvSpPr/>
          <p:nvPr>
            <p:custDataLst>
              <p:tags r:id="rId14"/>
            </p:custDataLst>
          </p:nvPr>
        </p:nvSpPr>
        <p:spPr>
          <a:xfrm>
            <a:off x="877645" y="4766637"/>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latin typeface="+mn-ea"/>
              <a:sym typeface="+mn-ea"/>
            </a:endParaRPr>
          </a:p>
        </p:txBody>
      </p:sp>
      <p:sp>
        <p:nvSpPr>
          <p:cNvPr id="65" name="文本框 64"/>
          <p:cNvSpPr txBox="1"/>
          <p:nvPr>
            <p:custDataLst>
              <p:tags r:id="rId15"/>
            </p:custDataLst>
          </p:nvPr>
        </p:nvSpPr>
        <p:spPr>
          <a:xfrm>
            <a:off x="608400" y="5119704"/>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05</a:t>
            </a:r>
          </a:p>
        </p:txBody>
      </p:sp>
      <p:sp>
        <p:nvSpPr>
          <p:cNvPr id="66" name="文本框 10"/>
          <p:cNvSpPr txBox="1"/>
          <p:nvPr>
            <p:custDataLst>
              <p:tags r:id="rId16"/>
            </p:custDataLst>
          </p:nvPr>
        </p:nvSpPr>
        <p:spPr>
          <a:xfrm>
            <a:off x="1362159" y="4865699"/>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封建社会压迫</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nvPr>
        </p:nvSpPr>
        <p:spPr/>
        <p:txBody>
          <a:bodyPr/>
          <a:lstStyle/>
          <a:p>
            <a:r>
              <a:rPr lang="zh-CN" altLang="en-US"/>
              <a:t>社会经济和思想的滞后</a:t>
            </a:r>
          </a:p>
        </p:txBody>
      </p:sp>
      <p:sp>
        <p:nvSpPr>
          <p:cNvPr id="80" name="矩形: 单圆角 79"/>
          <p:cNvSpPr/>
          <p:nvPr>
            <p:custDataLst>
              <p:tags r:id="rId1"/>
            </p:custDataLst>
          </p:nvPr>
        </p:nvSpPr>
        <p:spPr>
          <a:xfrm flipV="1">
            <a:off x="653506" y="1490400"/>
            <a:ext cx="5283626" cy="2229764"/>
          </a:xfrm>
          <a:prstGeom prst="round1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custDataLst>
              <p:tags r:id="rId2"/>
            </p:custDataLst>
          </p:nvPr>
        </p:nvSpPr>
        <p:spPr>
          <a:xfrm>
            <a:off x="2429318" y="1490400"/>
            <a:ext cx="1732638" cy="657120"/>
          </a:xfrm>
          <a:prstGeom prst="rect">
            <a:avLst/>
          </a:prstGeom>
          <a:gradFill>
            <a:gsLst>
              <a:gs pos="0">
                <a:schemeClr val="accent1">
                  <a:lumMod val="60000"/>
                  <a:lumOff val="40000"/>
                </a:schemeClr>
              </a:gs>
              <a:gs pos="85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01</a:t>
            </a:r>
          </a:p>
        </p:txBody>
      </p:sp>
      <p:sp>
        <p:nvSpPr>
          <p:cNvPr id="82" name="文本框 178"/>
          <p:cNvSpPr txBox="1"/>
          <p:nvPr>
            <p:custDataLst>
              <p:tags r:id="rId3"/>
            </p:custDataLst>
          </p:nvPr>
        </p:nvSpPr>
        <p:spPr>
          <a:xfrm>
            <a:off x="718266" y="2391956"/>
            <a:ext cx="5156011" cy="1180276"/>
          </a:xfrm>
          <a:prstGeom prst="rect">
            <a:avLst/>
          </a:prstGeom>
          <a:noFill/>
        </p:spPr>
        <p:txBody>
          <a:bodyPr vert="horz" wrap="square" lIns="91440" tIns="45720" rIns="91440" bIns="45720" rtlCol="0" anchor="t" anchorCtr="0">
            <a:normAutofit/>
          </a:bodyPr>
          <a:lstStyle>
            <a:defPPr>
              <a:defRPr lang="zh-CN"/>
            </a:defPPr>
            <a:lvl1pPr algn="ctr" fontAlgn="auto">
              <a:lnSpc>
                <a:spcPct val="130000"/>
              </a:lnSpc>
              <a:defRPr sz="4400" b="1" spc="150">
                <a:gradFill>
                  <a:gsLst>
                    <a:gs pos="0">
                      <a:schemeClr val="accent1">
                        <a:alpha val="70000"/>
                      </a:schemeClr>
                    </a:gs>
                    <a:gs pos="100000">
                      <a:schemeClr val="accent1"/>
                    </a:gs>
                  </a:gsLst>
                  <a:lin ang="4200000" scaled="0"/>
                </a:gradFill>
                <a:latin typeface="Arial" panose="020B0604020202020204" pitchFamily="34" charset="0"/>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latin typeface="+mn-ea"/>
                <a:ea typeface="+mn-ea"/>
                <a:sym typeface="+mn-ea"/>
              </a:rPr>
              <a:t>经济落后：生产力低下，人民生活贫困</a:t>
            </a:r>
          </a:p>
        </p:txBody>
      </p:sp>
      <p:sp>
        <p:nvSpPr>
          <p:cNvPr id="6" name="矩形: 单圆角 79"/>
          <p:cNvSpPr/>
          <p:nvPr>
            <p:custDataLst>
              <p:tags r:id="rId4"/>
            </p:custDataLst>
          </p:nvPr>
        </p:nvSpPr>
        <p:spPr>
          <a:xfrm flipV="1">
            <a:off x="653506" y="4019836"/>
            <a:ext cx="5283626" cy="2229764"/>
          </a:xfrm>
          <a:prstGeom prst="round1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5"/>
            </p:custDataLst>
          </p:nvPr>
        </p:nvSpPr>
        <p:spPr>
          <a:xfrm>
            <a:off x="2429318" y="4019836"/>
            <a:ext cx="1732638" cy="657120"/>
          </a:xfrm>
          <a:prstGeom prst="rect">
            <a:avLst/>
          </a:prstGeom>
          <a:gradFill>
            <a:gsLst>
              <a:gs pos="0">
                <a:schemeClr val="accent1">
                  <a:lumMod val="60000"/>
                  <a:lumOff val="40000"/>
                </a:schemeClr>
              </a:gs>
              <a:gs pos="85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03</a:t>
            </a:r>
          </a:p>
        </p:txBody>
      </p:sp>
      <p:sp>
        <p:nvSpPr>
          <p:cNvPr id="8" name="文本框 178"/>
          <p:cNvSpPr txBox="1"/>
          <p:nvPr>
            <p:custDataLst>
              <p:tags r:id="rId6"/>
            </p:custDataLst>
          </p:nvPr>
        </p:nvSpPr>
        <p:spPr>
          <a:xfrm>
            <a:off x="718266" y="4921392"/>
            <a:ext cx="5156011" cy="1180276"/>
          </a:xfrm>
          <a:prstGeom prst="rect">
            <a:avLst/>
          </a:prstGeom>
          <a:noFill/>
        </p:spPr>
        <p:txBody>
          <a:bodyPr vert="horz" wrap="square" lIns="91440" tIns="45720" rIns="91440" bIns="45720" rtlCol="0" anchor="t" anchorCtr="0">
            <a:normAutofit/>
          </a:bodyPr>
          <a:lstStyle>
            <a:defPPr>
              <a:defRPr lang="zh-CN"/>
            </a:defPPr>
            <a:lvl1pPr algn="ctr" fontAlgn="auto">
              <a:lnSpc>
                <a:spcPct val="130000"/>
              </a:lnSpc>
              <a:defRPr sz="4400" b="1" spc="150">
                <a:gradFill>
                  <a:gsLst>
                    <a:gs pos="0">
                      <a:schemeClr val="accent1">
                        <a:alpha val="70000"/>
                      </a:schemeClr>
                    </a:gs>
                    <a:gs pos="100000">
                      <a:schemeClr val="accent1"/>
                    </a:gs>
                  </a:gsLst>
                  <a:lin ang="4200000" scaled="0"/>
                </a:gradFill>
                <a:latin typeface="Arial" panose="020B0604020202020204" pitchFamily="34" charset="0"/>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latin typeface="+mn-ea"/>
                <a:ea typeface="+mn-ea"/>
                <a:sym typeface="+mn-ea"/>
              </a:rPr>
              <a:t>文化教育落后：教育普及率低，国民素质不高</a:t>
            </a:r>
          </a:p>
        </p:txBody>
      </p:sp>
      <p:sp>
        <p:nvSpPr>
          <p:cNvPr id="13" name="矩形: 单圆角 79"/>
          <p:cNvSpPr/>
          <p:nvPr>
            <p:custDataLst>
              <p:tags r:id="rId7"/>
            </p:custDataLst>
          </p:nvPr>
        </p:nvSpPr>
        <p:spPr>
          <a:xfrm flipV="1">
            <a:off x="6248868" y="1490400"/>
            <a:ext cx="5283626" cy="2229764"/>
          </a:xfrm>
          <a:prstGeom prst="round1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8"/>
            </p:custDataLst>
          </p:nvPr>
        </p:nvSpPr>
        <p:spPr>
          <a:xfrm>
            <a:off x="8024679" y="1490400"/>
            <a:ext cx="1732638" cy="656485"/>
          </a:xfrm>
          <a:prstGeom prst="rect">
            <a:avLst/>
          </a:prstGeom>
          <a:gradFill>
            <a:gsLst>
              <a:gs pos="0">
                <a:schemeClr val="accent6">
                  <a:lumMod val="60000"/>
                  <a:lumOff val="40000"/>
                </a:schemeClr>
              </a:gs>
              <a:gs pos="85000">
                <a:schemeClr val="accent6"/>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dirty="0"/>
              <a:t>02</a:t>
            </a:r>
          </a:p>
        </p:txBody>
      </p:sp>
      <p:sp>
        <p:nvSpPr>
          <p:cNvPr id="15" name="文本框 178"/>
          <p:cNvSpPr txBox="1"/>
          <p:nvPr>
            <p:custDataLst>
              <p:tags r:id="rId9"/>
            </p:custDataLst>
          </p:nvPr>
        </p:nvSpPr>
        <p:spPr>
          <a:xfrm>
            <a:off x="6313627" y="2391956"/>
            <a:ext cx="5156011" cy="1179355"/>
          </a:xfrm>
          <a:prstGeom prst="rect">
            <a:avLst/>
          </a:prstGeom>
          <a:noFill/>
        </p:spPr>
        <p:txBody>
          <a:bodyPr vert="horz" wrap="square" lIns="91440" tIns="45720" rIns="91440" bIns="45720" rtlCol="0" anchor="t" anchorCtr="0">
            <a:normAutofit fontScale="85000" lnSpcReduction="10000"/>
          </a:bodyPr>
          <a:lstStyle>
            <a:defPPr>
              <a:defRPr lang="zh-CN"/>
            </a:defPPr>
            <a:lvl1pPr algn="ctr" fontAlgn="auto">
              <a:lnSpc>
                <a:spcPct val="130000"/>
              </a:lnSpc>
              <a:defRPr sz="4400" b="1" spc="150">
                <a:gradFill>
                  <a:gsLst>
                    <a:gs pos="0">
                      <a:schemeClr val="accent6">
                        <a:alpha val="70000"/>
                      </a:schemeClr>
                    </a:gs>
                    <a:gs pos="100000">
                      <a:schemeClr val="accent6"/>
                    </a:gs>
                  </a:gsLst>
                  <a:lin ang="4200000" scaled="0"/>
                </a:gradFill>
                <a:latin typeface="Arial" panose="020B0604020202020204" pitchFamily="34" charset="0"/>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mn-ea"/>
                <a:ea typeface="+mn-ea"/>
                <a:sym typeface="+mn-ea"/>
              </a:rPr>
              <a:t>思想保守：封建思想根深蒂固，缺乏民主、科学精神</a:t>
            </a:r>
          </a:p>
        </p:txBody>
      </p:sp>
      <p:sp>
        <p:nvSpPr>
          <p:cNvPr id="17" name="矩形: 单圆角 79"/>
          <p:cNvSpPr/>
          <p:nvPr>
            <p:custDataLst>
              <p:tags r:id="rId10"/>
            </p:custDataLst>
          </p:nvPr>
        </p:nvSpPr>
        <p:spPr>
          <a:xfrm flipV="1">
            <a:off x="6248868" y="4019836"/>
            <a:ext cx="5283626" cy="2229764"/>
          </a:xfrm>
          <a:prstGeom prst="round1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11"/>
            </p:custDataLst>
          </p:nvPr>
        </p:nvSpPr>
        <p:spPr>
          <a:xfrm>
            <a:off x="8024679" y="4019836"/>
            <a:ext cx="1732638" cy="656485"/>
          </a:xfrm>
          <a:prstGeom prst="rect">
            <a:avLst/>
          </a:prstGeom>
          <a:gradFill>
            <a:gsLst>
              <a:gs pos="0">
                <a:schemeClr val="accent6">
                  <a:lumMod val="60000"/>
                  <a:lumOff val="40000"/>
                </a:schemeClr>
              </a:gs>
              <a:gs pos="85000">
                <a:schemeClr val="accent6"/>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04</a:t>
            </a:r>
          </a:p>
        </p:txBody>
      </p:sp>
      <p:sp>
        <p:nvSpPr>
          <p:cNvPr id="19" name="文本框 178"/>
          <p:cNvSpPr txBox="1"/>
          <p:nvPr>
            <p:custDataLst>
              <p:tags r:id="rId12"/>
            </p:custDataLst>
          </p:nvPr>
        </p:nvSpPr>
        <p:spPr>
          <a:xfrm>
            <a:off x="6313627" y="4921392"/>
            <a:ext cx="5156011" cy="1179355"/>
          </a:xfrm>
          <a:prstGeom prst="rect">
            <a:avLst/>
          </a:prstGeom>
          <a:noFill/>
        </p:spPr>
        <p:txBody>
          <a:bodyPr vert="horz" wrap="square" lIns="91440" tIns="45720" rIns="91440" bIns="45720" rtlCol="0" anchor="t" anchorCtr="0">
            <a:normAutofit/>
          </a:bodyPr>
          <a:lstStyle>
            <a:defPPr>
              <a:defRPr lang="zh-CN"/>
            </a:defPPr>
            <a:lvl1pPr algn="ctr" fontAlgn="auto">
              <a:lnSpc>
                <a:spcPct val="130000"/>
              </a:lnSpc>
              <a:defRPr sz="4400" b="1" spc="150">
                <a:gradFill>
                  <a:gsLst>
                    <a:gs pos="0">
                      <a:schemeClr val="accent6">
                        <a:alpha val="70000"/>
                      </a:schemeClr>
                    </a:gs>
                    <a:gs pos="100000">
                      <a:schemeClr val="accent6"/>
                    </a:gs>
                  </a:gsLst>
                  <a:lin ang="4200000" scaled="0"/>
                </a:gradFill>
                <a:latin typeface="Arial" panose="020B0604020202020204" pitchFamily="34" charset="0"/>
                <a:ea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latin typeface="+mn-ea"/>
                <a:ea typeface="+mn-ea"/>
                <a:sym typeface="+mn-ea"/>
              </a:rPr>
              <a:t>社会制度落后：封建制度腐朽，民主制度尚未建立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4"/>
          <p:cNvPicPr>
            <a:picLocks noChangeAspect="1"/>
          </p:cNvPicPr>
          <p:nvPr/>
        </p:nvPicPr>
        <p:blipFill>
          <a:blip r:embed="rId7"/>
          <a:stretch>
            <a:fillRect/>
          </a:stretch>
        </p:blipFill>
        <p:spPr>
          <a:xfrm>
            <a:off x="0" y="0"/>
            <a:ext cx="12207875" cy="6866890"/>
          </a:xfrm>
          <a:prstGeom prst="rect">
            <a:avLst/>
          </a:prstGeom>
        </p:spPr>
      </p:pic>
      <p:sp>
        <p:nvSpPr>
          <p:cNvPr id="5" name="文本占位符 4"/>
          <p:cNvSpPr>
            <a:spLocks noGrp="1"/>
          </p:cNvSpPr>
          <p:nvPr>
            <p:ph type="body" idx="2"/>
            <p:custDataLst>
              <p:tags r:id="rId2"/>
            </p:custDataLst>
          </p:nvPr>
        </p:nvSpPr>
        <p:spPr/>
        <p:txBody>
          <a:bodyPr/>
          <a:lstStyle/>
          <a:p>
            <a:r>
              <a:rPr lang="zh-CN" altLang="en-US"/>
              <a:t>Part Two</a:t>
            </a:r>
          </a:p>
        </p:txBody>
      </p:sp>
      <p:sp>
        <p:nvSpPr>
          <p:cNvPr id="6" name="标题 5"/>
          <p:cNvSpPr>
            <a:spLocks noGrp="1"/>
          </p:cNvSpPr>
          <p:nvPr>
            <p:ph type="title" idx="1"/>
            <p:custDataLst>
              <p:tags r:id="rId3"/>
            </p:custDataLst>
          </p:nvPr>
        </p:nvSpPr>
        <p:spPr/>
        <p:txBody>
          <a:bodyPr>
            <a:normAutofit/>
          </a:bodyPr>
          <a:lstStyle/>
          <a:p>
            <a:r>
              <a:rPr lang="zh-CN" altLang="en-US"/>
              <a:t>中共成立与使命</a:t>
            </a:r>
          </a:p>
        </p:txBody>
      </p:sp>
      <p:pic>
        <p:nvPicPr>
          <p:cNvPr id="4" name="图片 3"/>
          <p:cNvPicPr>
            <a:picLocks noChangeAspect="1"/>
          </p:cNvPicPr>
          <p:nvPr>
            <p:custDataLst>
              <p:tags r:id="rId4"/>
            </p:custDataLst>
          </p:nvPr>
        </p:nvPicPr>
        <p:blipFill>
          <a:blip r:embed="rId8" cstate="print"/>
          <a:stretch>
            <a:fillRect/>
          </a:stretch>
        </p:blipFill>
        <p:spPr>
          <a:xfrm>
            <a:off x="0" y="5540306"/>
            <a:ext cx="12192000" cy="1312614"/>
          </a:xfrm>
          <a:prstGeom prst="rect">
            <a:avLst/>
          </a:prstGeom>
        </p:spPr>
      </p:pic>
      <p:pic>
        <p:nvPicPr>
          <p:cNvPr id="31" name="图片 30"/>
          <p:cNvPicPr>
            <a:picLocks noChangeAspect="1"/>
          </p:cNvPicPr>
          <p:nvPr>
            <p:custDataLst>
              <p:tags r:id="rId5"/>
            </p:custDataLst>
          </p:nvPr>
        </p:nvPicPr>
        <p:blipFill rotWithShape="1">
          <a:blip r:embed="rId9" cstate="print"/>
          <a:srcRect/>
          <a:stretch>
            <a:fillRect/>
          </a:stretch>
        </p:blipFill>
        <p:spPr>
          <a:xfrm flipH="1">
            <a:off x="0" y="3985243"/>
            <a:ext cx="4690560" cy="2867952"/>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nvPr>
        </p:nvSpPr>
        <p:spPr/>
        <p:txBody>
          <a:bodyPr/>
          <a:lstStyle/>
          <a:p>
            <a:r>
              <a:rPr lang="zh-CN" altLang="en-US"/>
              <a:t>马克思及马克思主义的传播</a:t>
            </a:r>
          </a:p>
        </p:txBody>
      </p:sp>
      <p:sp>
        <p:nvSpPr>
          <p:cNvPr id="3" name="文本框 2"/>
          <p:cNvSpPr txBox="1"/>
          <p:nvPr/>
        </p:nvSpPr>
        <p:spPr>
          <a:xfrm>
            <a:off x="1245870" y="1740535"/>
            <a:ext cx="5904230" cy="3969385"/>
          </a:xfrm>
          <a:prstGeom prst="rect">
            <a:avLst/>
          </a:prstGeom>
          <a:noFill/>
        </p:spPr>
        <p:txBody>
          <a:bodyPr wrap="square" rtlCol="0">
            <a:spAutoFit/>
          </a:bodyPr>
          <a:lstStyle/>
          <a:p>
            <a:r>
              <a:rPr lang="zh-CN" altLang="en-US" sz="2800"/>
              <a:t>《共产党宣言》，马克思主义诞生</a:t>
            </a:r>
          </a:p>
          <a:p>
            <a:endParaRPr lang="zh-CN" altLang="en-US" sz="2800"/>
          </a:p>
          <a:p>
            <a:endParaRPr lang="zh-CN" altLang="en-US" sz="2800"/>
          </a:p>
          <a:p>
            <a:endParaRPr lang="zh-CN" altLang="en-US" sz="2800"/>
          </a:p>
          <a:p>
            <a:r>
              <a:rPr lang="zh-CN" altLang="en-US" sz="2800"/>
              <a:t>十月革命，为中国送来马克思主义</a:t>
            </a:r>
          </a:p>
          <a:p>
            <a:endParaRPr lang="zh-CN" altLang="en-US" sz="2800"/>
          </a:p>
          <a:p>
            <a:endParaRPr lang="zh-CN" altLang="en-US" sz="2800"/>
          </a:p>
          <a:p>
            <a:endParaRPr lang="zh-CN" altLang="en-US" sz="2800"/>
          </a:p>
          <a:p>
            <a:r>
              <a:rPr lang="zh-CN" altLang="en-US" sz="2800"/>
              <a:t>李大钊传播马克思主义</a:t>
            </a:r>
          </a:p>
        </p:txBody>
      </p:sp>
      <p:pic>
        <p:nvPicPr>
          <p:cNvPr id="5" name="图片 4"/>
          <p:cNvPicPr>
            <a:picLocks noChangeAspect="1"/>
          </p:cNvPicPr>
          <p:nvPr/>
        </p:nvPicPr>
        <p:blipFill>
          <a:blip r:embed="rId3"/>
          <a:stretch>
            <a:fillRect/>
          </a:stretch>
        </p:blipFill>
        <p:spPr>
          <a:xfrm>
            <a:off x="7877810" y="1201420"/>
            <a:ext cx="3175000" cy="450850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nvPr>
        </p:nvSpPr>
        <p:spPr/>
        <p:txBody>
          <a:bodyPr/>
          <a:lstStyle/>
          <a:p>
            <a:r>
              <a:rPr lang="zh-CN" altLang="en-US"/>
              <a:t>中共的成立以及使命</a:t>
            </a:r>
          </a:p>
        </p:txBody>
      </p:sp>
      <p:sp>
        <p:nvSpPr>
          <p:cNvPr id="3" name="文本框 2"/>
          <p:cNvSpPr txBox="1"/>
          <p:nvPr/>
        </p:nvSpPr>
        <p:spPr>
          <a:xfrm>
            <a:off x="970280" y="2055495"/>
            <a:ext cx="9805670" cy="3538220"/>
          </a:xfrm>
          <a:prstGeom prst="rect">
            <a:avLst/>
          </a:prstGeom>
          <a:noFill/>
        </p:spPr>
        <p:txBody>
          <a:bodyPr wrap="square" rtlCol="0">
            <a:spAutoFit/>
          </a:bodyPr>
          <a:lstStyle/>
          <a:p>
            <a:r>
              <a:rPr lang="zh-CN" altLang="en-US" sz="3200"/>
              <a:t>红船会议</a:t>
            </a:r>
          </a:p>
          <a:p>
            <a:endParaRPr lang="zh-CN" altLang="en-US" sz="3200"/>
          </a:p>
          <a:p>
            <a:endParaRPr lang="zh-CN" altLang="en-US" sz="3200"/>
          </a:p>
          <a:p>
            <a:endParaRPr lang="zh-CN" altLang="en-US" sz="3200"/>
          </a:p>
          <a:p>
            <a:endParaRPr lang="zh-CN" altLang="en-US" sz="3200"/>
          </a:p>
          <a:p>
            <a:endParaRPr lang="zh-CN" altLang="en-US" sz="3200"/>
          </a:p>
          <a:p>
            <a:r>
              <a:rPr lang="zh-CN" altLang="en-US" sz="3200"/>
              <a:t>为中华人民谋幸福，为中华民族谋复兴</a:t>
            </a:r>
          </a:p>
        </p:txBody>
      </p:sp>
      <p:pic>
        <p:nvPicPr>
          <p:cNvPr id="4" name="图片 3" descr="640"/>
          <p:cNvPicPr>
            <a:picLocks noChangeAspect="1"/>
          </p:cNvPicPr>
          <p:nvPr/>
        </p:nvPicPr>
        <p:blipFill>
          <a:blip r:embed="rId2"/>
          <a:stretch>
            <a:fillRect/>
          </a:stretch>
        </p:blipFill>
        <p:spPr>
          <a:xfrm>
            <a:off x="5329555" y="1376045"/>
            <a:ext cx="5400675" cy="33204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nvPr>
        </p:nvSpPr>
        <p:spPr/>
        <p:txBody>
          <a:bodyPr/>
          <a:lstStyle/>
          <a:p>
            <a:r>
              <a:rPr lang="zh-CN" altLang="en-US"/>
              <a:t>救亡图存斗争</a:t>
            </a:r>
          </a:p>
        </p:txBody>
      </p:sp>
      <p:sp>
        <p:nvSpPr>
          <p:cNvPr id="3" name="文本框 2"/>
          <p:cNvSpPr txBox="1"/>
          <p:nvPr/>
        </p:nvSpPr>
        <p:spPr>
          <a:xfrm>
            <a:off x="1007110" y="1691005"/>
            <a:ext cx="8895715" cy="3107690"/>
          </a:xfrm>
          <a:prstGeom prst="rect">
            <a:avLst/>
          </a:prstGeom>
          <a:noFill/>
        </p:spPr>
        <p:txBody>
          <a:bodyPr wrap="square" rtlCol="0">
            <a:spAutoFit/>
          </a:bodyPr>
          <a:lstStyle/>
          <a:p>
            <a:r>
              <a:rPr lang="zh-CN" altLang="en-US" sz="2800"/>
              <a:t>抗日战争</a:t>
            </a:r>
          </a:p>
          <a:p>
            <a:endParaRPr lang="zh-CN" altLang="en-US" sz="2800"/>
          </a:p>
          <a:p>
            <a:endParaRPr lang="zh-CN" altLang="en-US" sz="2800"/>
          </a:p>
          <a:p>
            <a:r>
              <a:rPr lang="zh-CN" altLang="en-US" sz="2800"/>
              <a:t>解放战争</a:t>
            </a:r>
          </a:p>
          <a:p>
            <a:endParaRPr lang="zh-CN" altLang="en-US" sz="2800"/>
          </a:p>
          <a:p>
            <a:endParaRPr lang="zh-CN" altLang="en-US" sz="2800"/>
          </a:p>
          <a:p>
            <a:r>
              <a:rPr lang="zh-CN" altLang="en-US" sz="2800"/>
              <a:t>伟大的历程，充满光荣和挑战的历史</a:t>
            </a:r>
          </a:p>
        </p:txBody>
      </p:sp>
      <p:pic>
        <p:nvPicPr>
          <p:cNvPr id="100" name="图片 99"/>
          <p:cNvPicPr/>
          <p:nvPr>
            <p:custDataLst>
              <p:tags r:id="rId1"/>
            </p:custDataLst>
          </p:nvPr>
        </p:nvPicPr>
        <p:blipFill>
          <a:blip r:embed="rId3"/>
          <a:stretch>
            <a:fillRect/>
          </a:stretch>
        </p:blipFill>
        <p:spPr>
          <a:xfrm>
            <a:off x="5180330" y="718820"/>
            <a:ext cx="6067425" cy="3295650"/>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xZTJhZDU5NTI0OTcwM2EyNGVjZjMzMjFkOGZmZW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CONTENT_GROUP_TYPE" val="titlestyle"/>
  <p:tag name="KSO_WM_UNIT_TYPE" val="i"/>
  <p:tag name="KSO_WM_UNIT_INDEX" val="1"/>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1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CONTENT_GROUP_TYPE" val="titlestyle"/>
  <p:tag name="KSO_WM_UNIT_TYPE" val="i"/>
  <p:tag name="KSO_WM_UNIT_INDEX" val="1"/>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CONTENT_GROUP_TYPE" val="titlestyle"/>
  <p:tag name="KSO_WM_UNIT_TYPE" val="i"/>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CONTENT_GROUP_TYPE" val="titlestyle"/>
  <p:tag name="KSO_WM_UNIT_TYPE" val="i"/>
  <p:tag name="KSO_WM_UNIT_INDEX" val="1"/>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TYPE" val="i"/>
  <p:tag name="KSO_WM_UNIT_INDEX" val="4"/>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UNIT_TYPE" val="i"/>
  <p:tag name="KSO_WM_UNIT_INDEX" val="5"/>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144.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1.0"/>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65"/>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65"/>
</p:tagLst>
</file>

<file path=ppt/tags/tag154.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65"/>
  <p:tag name="KSO_WM_SPECIAL_SOURCE" val="bdnull"/>
  <p:tag name="KSO_WM_TEMPLATE_THUMBS_INDEX" val="1、9"/>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2"/>
  <p:tag name="KSO_WM_UNIT_ID" val="_1*i*2"/>
  <p:tag name="KSO_WM_UNIT_LAYERLEVEL" val="1"/>
  <p:tag name="KSO_WM_TAG_VERSION" val="1.0"/>
</p:tagLst>
</file>

<file path=ppt/tags/tag157.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POWER&amp;FUTURE"/>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PRESET_TEXT" val="单击此处编辑母版文本样式&#10;第二级&#10;第三级&#10;第四级&#10;第五级"/>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 name="KSO_WM_UNIT_PRESET_TEXT" val="单击此处添加标题"/>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CONTENT_GROUP_TYPE" val="contentchip"/>
  <p:tag name="KSO_WM_UNIT_TYPE" val="i"/>
  <p:tag name="KSO_WM_UNIT_INDEX" val="2"/>
</p:tagLst>
</file>

<file path=ppt/tags/tag176.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ags/tag1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Lst>
</file>

<file path=ppt/tags/tag1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18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PRESET_TEXT" val="单击此处编辑母版文本样式&#10;第二级&#10;第三级&#10;第四级&#10;第五级"/>
</p:tagLst>
</file>

<file path=ppt/tags/tag1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Lst>
</file>

<file path=ppt/tags/tag18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1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7*i*1"/>
  <p:tag name="KSO_WM_UNIT_LAYERLEVEL" val="1"/>
  <p:tag name="KSO_WM_TAG_VERSION" val="1.0"/>
</p:tagLst>
</file>

<file path=ppt/tags/tag1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Lst>
</file>

<file path=ppt/tags/tag2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2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UNIT_TYPE" val="i"/>
  <p:tag name="KSO_WM_UNIT_INDEX" val="2"/>
  <p:tag name="KSO_WM_UNIT_CONTENT_GROUP_TYPE" val="contentchip"/>
</p:tagLst>
</file>

<file path=ppt/tags/tag219.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230265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265"/>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308.15&quot;,&quot;top&quot;:&quot;135.3&quot;,&quot;width&quot;:&quot;631.35&quot;,&quot;height&quot;:&quot;251.55&quot;}"/>
</p:tagLst>
</file>

<file path=ppt/tags/tag225.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65_1*f*1"/>
  <p:tag name="KSO_WM_TEMPLATE_CATEGORY" val="custom"/>
  <p:tag name="KSO_WM_TEMPLATE_INDEX" val="20230265"/>
  <p:tag name="KSO_WM_UNIT_LAYERLEVEL" val="1"/>
  <p:tag name="KSO_WM_TAG_VERSION" val="1.0"/>
  <p:tag name="KSO_WM_BEAUTIFY_FLAG" val="#wm#"/>
  <p:tag name="KSO_WM_UNIT_CONTENT_GROUP_TYPE" val="contentchip"/>
  <p:tag name="KSO_WM_UNIT_PRESET_TEXT" val="汇报人：WPS"/>
</p:tagLst>
</file>

<file path=ppt/tags/tag2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65_1*b*1"/>
  <p:tag name="KSO_WM_TEMPLATE_CATEGORY" val="custom"/>
  <p:tag name="KSO_WM_TEMPLATE_INDEX" val="20230265"/>
  <p:tag name="KSO_WM_UNIT_LAYERLEVEL" val="1"/>
  <p:tag name="KSO_WM_TAG_VERSION" val="1.0"/>
  <p:tag name="KSO_WM_BEAUTIFY_FLAG" val="#wm#"/>
  <p:tag name="KSO_WM_UNIT_CONTENT_GROUP_TYPE" val="contentchip"/>
  <p:tag name="KSO_WM_UNIT_PRESET_TEXT" val="POWER&amp;FUTURE"/>
</p:tagLst>
</file>

<file path=ppt/tags/tag2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65_1*a*1"/>
  <p:tag name="KSO_WM_TEMPLATE_CATEGORY" val="custom"/>
  <p:tag name="KSO_WM_TEMPLATE_INDEX" val="20230265"/>
  <p:tag name="KSO_WM_UNIT_LAYERLEVEL" val="1"/>
  <p:tag name="KSO_WM_TAG_VERSION" val="1.0"/>
  <p:tag name="KSO_WM_BEAUTIFY_FLAG" val="#wm#"/>
  <p:tag name="KSO_WM_UNIT_CONTENT_GROUP_TYPE" val="contentchip"/>
  <p:tag name="KSO_WM_UNIT_PRESET_TEXT" val="添加文档标题"/>
</p:tagLst>
</file>

<file path=ppt/tags/tag228.xml><?xml version="1.0" encoding="utf-8"?>
<p:tagLst xmlns:a="http://schemas.openxmlformats.org/drawingml/2006/main" xmlns:r="http://schemas.openxmlformats.org/officeDocument/2006/relationships" xmlns:p="http://schemas.openxmlformats.org/presentationml/2006/main">
  <p:tag name="KSO_WM_SLIDE_ID" val="custom20230287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287"/>
  <p:tag name="KSO_WM_SLIDE_LAYOUT" val="a_l"/>
  <p:tag name="KSO_WM_SLIDE_LAYOUT_CNT" val="1_1"/>
  <p:tag name="KSO_WM_SLIDE_TYPE" val="contents"/>
  <p:tag name="KSO_WM_SLIDE_SUBTYPE" val="diag"/>
  <p:tag name="KSO_WM_DIAGRAM_GROUP_CODE" val="l1-1"/>
  <p:tag name="KSO_WM_SLIDE_DIAGTYPE" val="l"/>
</p:tagLst>
</file>

<file path=ppt/tags/tag229.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4*a*1"/>
  <p:tag name="KSO_WM_TEMPLATE_CATEGORY" val="custom"/>
  <p:tag name="KSO_WM_TEMPLATE_INDEX" val="20230287"/>
  <p:tag name="KSO_WM_UNIT_LAYERLEVEL" val="1"/>
  <p:tag name="KSO_WM_TAG_VERSION" val="1.0"/>
  <p:tag name="KSO_WM_BEAUTIFY_FLAG" val="#wm#"/>
  <p:tag name="KSO_WM_DIAGRAM_GROUP_CODE" val="l1-1"/>
  <p:tag name="KSO_WM_UNIT_PRESET_TEXT" val="目录"/>
  <p:tag name="KSO_WM_UNIT_TEXT_FILL_FORE_SCHEMECOLOR_INDEX" val="5"/>
  <p:tag name="KSO_WM_UNIT_TEXT_FILL_TYPE" val="1"/>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87_4*l_h_i*1_1_1"/>
  <p:tag name="KSO_WM_TEMPLATE_CATEGORY" val="custom"/>
  <p:tag name="KSO_WM_TEMPLATE_INDEX" val="20230287"/>
  <p:tag name="KSO_WM_UNIT_LAYERLEVEL" val="1_1_1"/>
  <p:tag name="KSO_WM_TAG_VERSION" val="1.0"/>
  <p:tag name="KSO_WM_BEAUTIFY_FLAG" val="#wm#"/>
  <p:tag name="KSO_WM_DIAGRAM_GROUP_CODE" val="l1-1"/>
  <p:tag name="KSO_WM_DIAGRAM_VERSION" val="3"/>
  <p:tag name="KSO_WM_UNIT_PRESET_TEXT" val="Part One."/>
  <p:tag name="KSO_WM_DIAGRAM_MAX_ITEMCNT" val="8"/>
  <p:tag name="KSO_WM_DIAGRAM_MIN_ITEMCNT" val="2"/>
  <p:tag name="KSO_WM_DIAGRAM_VIRTUALLY_FRAME" val="{&quot;height&quot;:276.12724409448816,&quot;width&quot;:880.0720472440945}"/>
  <p:tag name="KSO_WM_UNIT_FILL_FORE_SCHEMECOLOR_INDEX" val="5"/>
  <p:tag name="KSO_WM_UNIT_FILL_TYPE" val="1"/>
  <p:tag name="KSO_WM_UNIT_TEXT_FILL_FORE_SCHEMECOLOR_INDEX" val="14"/>
  <p:tag name="KSO_WM_UNIT_TEXT_FILL_TYPE" val="1"/>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87"/>
  <p:tag name="KSO_WM_UNIT_LAYERLEVEL" val="1_1_1"/>
  <p:tag name="KSO_WM_TAG_VERSION" val="1.0"/>
  <p:tag name="KSO_WM_BEAUTIFY_FLAG" val="#wm#"/>
  <p:tag name="KSO_WM_DIAGRAM_GROUP_CODE" val="l1-1"/>
  <p:tag name="KSO_WM_UNIT_TYPE" val="l_h_a"/>
  <p:tag name="KSO_WM_UNIT_ID" val="custom20230287_4*l_h_a*1_1_1"/>
  <p:tag name="KSO_WM_DIAGRAM_VERSION" val="3"/>
  <p:tag name="KSO_WM_UNIT_PRESET_TEXT" val="添加目录标题"/>
  <p:tag name="KSO_WM_DIAGRAM_MAX_ITEMCNT" val="8"/>
  <p:tag name="KSO_WM_DIAGRAM_MIN_ITEMCNT" val="2"/>
  <p:tag name="KSO_WM_DIAGRAM_VIRTUALLY_FRAME" val="{&quot;height&quot;:276.12724409448816,&quot;width&quot;:880.0720472440945}"/>
  <p:tag name="KSO_WM_UNIT_TEXT_FILL_FORE_SCHEMECOLOR_INDEX" val="5"/>
  <p:tag name="KSO_WM_UNIT_TEXT_FILL_TYPE" val="1"/>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287_4*l_h_i*1_1_2"/>
  <p:tag name="KSO_WM_TEMPLATE_CATEGORY" val="custom"/>
  <p:tag name="KSO_WM_TEMPLATE_INDEX" val="20230287"/>
  <p:tag name="KSO_WM_UNIT_LAYERLEVEL" val="1_1_1"/>
  <p:tag name="KSO_WM_TAG_VERSION" val="1.0"/>
  <p:tag name="KSO_WM_BEAUTIFY_FLAG" val="#wm#"/>
  <p:tag name="KSO_WM_DIAGRAM_GROUP_CODE" val="l1-1"/>
  <p:tag name="KSO_WM_UNIT_TYPE" val="l_h_i"/>
  <p:tag name="KSO_WM_UNIT_INDEX" val="1_1_2"/>
  <p:tag name="KSO_WM_DIAGRAM_VERSION" val="3"/>
  <p:tag name="KSO_WM_DIAGRAM_MAX_ITEMCNT" val="8"/>
  <p:tag name="KSO_WM_DIAGRAM_MIN_ITEMCNT" val="2"/>
  <p:tag name="KSO_WM_DIAGRAM_VIRTUALLY_FRAME" val="{&quot;height&quot;:276.12724409448816,&quot;width&quot;:880.0720472440945}"/>
  <p:tag name="KSO_WM_UNIT_LINE_FORE_SCHEMECOLOR_INDEX" val="5"/>
  <p:tag name="KSO_WM_UNIT_LINE_FILL_TYPE" val="2"/>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287_4*l_h_i*1_2_1"/>
  <p:tag name="KSO_WM_TEMPLATE_CATEGORY" val="custom"/>
  <p:tag name="KSO_WM_TEMPLATE_INDEX" val="20230287"/>
  <p:tag name="KSO_WM_UNIT_LAYERLEVEL" val="1_1_1"/>
  <p:tag name="KSO_WM_TAG_VERSION" val="1.0"/>
  <p:tag name="KSO_WM_BEAUTIFY_FLAG" val="#wm#"/>
  <p:tag name="KSO_WM_DIAGRAM_GROUP_CODE" val="l1-1"/>
  <p:tag name="KSO_WM_DIAGRAM_VERSION" val="3"/>
  <p:tag name="KSO_WM_UNIT_PRESET_TEXT" val="Part Two."/>
  <p:tag name="KSO_WM_DIAGRAM_MAX_ITEMCNT" val="8"/>
  <p:tag name="KSO_WM_DIAGRAM_MIN_ITEMCNT" val="2"/>
  <p:tag name="KSO_WM_DIAGRAM_VIRTUALLY_FRAME" val="{&quot;height&quot;:276.12724409448816,&quot;width&quot;:880.0720472440945}"/>
  <p:tag name="KSO_WM_UNIT_FILL_FORE_SCHEMECOLOR_INDEX" val="5"/>
  <p:tag name="KSO_WM_UNIT_FILL_TYPE" val="1"/>
  <p:tag name="KSO_WM_UNIT_TEXT_FILL_FORE_SCHEMECOLOR_INDEX" val="14"/>
  <p:tag name="KSO_WM_UNIT_TEXT_FILL_TYPE" val="1"/>
  <p:tag name="KSO_WM_UNIT_USESOURCEFORMAT_APPLY" val="0"/>
</p:tagLst>
</file>

<file path=ppt/tags/tag2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87"/>
  <p:tag name="KSO_WM_UNIT_LAYERLEVEL" val="1_1_1"/>
  <p:tag name="KSO_WM_TAG_VERSION" val="1.0"/>
  <p:tag name="KSO_WM_BEAUTIFY_FLAG" val="#wm#"/>
  <p:tag name="KSO_WM_DIAGRAM_GROUP_CODE" val="l1-1"/>
  <p:tag name="KSO_WM_UNIT_TYPE" val="l_h_a"/>
  <p:tag name="KSO_WM_UNIT_ID" val="custom20230287_4*l_h_a*1_2_1"/>
  <p:tag name="KSO_WM_DIAGRAM_VERSION" val="3"/>
  <p:tag name="KSO_WM_UNIT_PRESET_TEXT" val="添加目录标题"/>
  <p:tag name="KSO_WM_DIAGRAM_MAX_ITEMCNT" val="8"/>
  <p:tag name="KSO_WM_DIAGRAM_MIN_ITEMCNT" val="2"/>
  <p:tag name="KSO_WM_DIAGRAM_VIRTUALLY_FRAME" val="{&quot;height&quot;:276.12724409448816,&quot;width&quot;:880.0720472440945}"/>
  <p:tag name="KSO_WM_UNIT_TEXT_FILL_FORE_SCHEMECOLOR_INDEX" val="5"/>
  <p:tag name="KSO_WM_UNIT_TEXT_FILL_TYPE" val="1"/>
  <p:tag name="KSO_WM_UNIT_USESOURCEFORMAT_APPLY" val="0"/>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287_4*l_h_i*1_2_2"/>
  <p:tag name="KSO_WM_TEMPLATE_CATEGORY" val="custom"/>
  <p:tag name="KSO_WM_TEMPLATE_INDEX" val="20230287"/>
  <p:tag name="KSO_WM_UNIT_LAYERLEVEL" val="1_1_1"/>
  <p:tag name="KSO_WM_TAG_VERSION" val="1.0"/>
  <p:tag name="KSO_WM_BEAUTIFY_FLAG" val="#wm#"/>
  <p:tag name="KSO_WM_DIAGRAM_GROUP_CODE" val="l1-1"/>
  <p:tag name="KSO_WM_UNIT_TYPE" val="l_h_i"/>
  <p:tag name="KSO_WM_UNIT_INDEX" val="1_2_2"/>
  <p:tag name="KSO_WM_DIAGRAM_VERSION" val="3"/>
  <p:tag name="KSO_WM_DIAGRAM_MAX_ITEMCNT" val="8"/>
  <p:tag name="KSO_WM_DIAGRAM_MIN_ITEMCNT" val="2"/>
  <p:tag name="KSO_WM_DIAGRAM_VIRTUALLY_FRAME" val="{&quot;height&quot;:276.12724409448816,&quot;width&quot;:880.0720472440945}"/>
  <p:tag name="KSO_WM_UNIT_LINE_FORE_SCHEMECOLOR_INDEX" val="5"/>
  <p:tag name="KSO_WM_UNIT_LINE_FILL_TYPE" val="2"/>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287_4*l_h_i*1_3_1"/>
  <p:tag name="KSO_WM_TEMPLATE_CATEGORY" val="custom"/>
  <p:tag name="KSO_WM_TEMPLATE_INDEX" val="20230287"/>
  <p:tag name="KSO_WM_UNIT_LAYERLEVEL" val="1_1_1"/>
  <p:tag name="KSO_WM_TAG_VERSION" val="1.0"/>
  <p:tag name="KSO_WM_BEAUTIFY_FLAG" val="#wm#"/>
  <p:tag name="KSO_WM_DIAGRAM_GROUP_CODE" val="l1-1"/>
  <p:tag name="KSO_WM_DIAGRAM_VERSION" val="3"/>
  <p:tag name="KSO_WM_UNIT_PRESET_TEXT" val="Part Three."/>
  <p:tag name="KSO_WM_DIAGRAM_MAX_ITEMCNT" val="8"/>
  <p:tag name="KSO_WM_DIAGRAM_MIN_ITEMCNT" val="2"/>
  <p:tag name="KSO_WM_DIAGRAM_VIRTUALLY_FRAME" val="{&quot;height&quot;:276.12724409448816,&quot;width&quot;:880.0720472440945}"/>
  <p:tag name="KSO_WM_UNIT_FILL_FORE_SCHEMECOLOR_INDEX" val="5"/>
  <p:tag name="KSO_WM_UNIT_FILL_TYPE" val="1"/>
  <p:tag name="KSO_WM_UNIT_TEXT_FILL_FORE_SCHEMECOLOR_INDEX" val="14"/>
  <p:tag name="KSO_WM_UNIT_TEXT_FILL_TYPE" val="1"/>
  <p:tag name="KSO_WM_UNIT_USESOURCEFORMAT_APPLY" val="0"/>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87"/>
  <p:tag name="KSO_WM_UNIT_LAYERLEVEL" val="1_1_1"/>
  <p:tag name="KSO_WM_TAG_VERSION" val="1.0"/>
  <p:tag name="KSO_WM_BEAUTIFY_FLAG" val="#wm#"/>
  <p:tag name="KSO_WM_DIAGRAM_GROUP_CODE" val="l1-1"/>
  <p:tag name="KSO_WM_UNIT_TYPE" val="l_h_a"/>
  <p:tag name="KSO_WM_UNIT_ID" val="custom20230287_4*l_h_a*1_3_1"/>
  <p:tag name="KSO_WM_DIAGRAM_VERSION" val="3"/>
  <p:tag name="KSO_WM_UNIT_PRESET_TEXT" val="添加目录标题"/>
  <p:tag name="KSO_WM_DIAGRAM_MAX_ITEMCNT" val="8"/>
  <p:tag name="KSO_WM_DIAGRAM_MIN_ITEMCNT" val="2"/>
  <p:tag name="KSO_WM_DIAGRAM_VIRTUALLY_FRAME" val="{&quot;height&quot;:276.12724409448816,&quot;width&quot;:880.0720472440945}"/>
  <p:tag name="KSO_WM_UNIT_TEXT_FILL_FORE_SCHEMECOLOR_INDEX" val="5"/>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287_4*l_h_i*1_3_2"/>
  <p:tag name="KSO_WM_TEMPLATE_CATEGORY" val="custom"/>
  <p:tag name="KSO_WM_TEMPLATE_INDEX" val="20230287"/>
  <p:tag name="KSO_WM_UNIT_LAYERLEVEL" val="1_1_1"/>
  <p:tag name="KSO_WM_TAG_VERSION" val="1.0"/>
  <p:tag name="KSO_WM_BEAUTIFY_FLAG" val="#wm#"/>
  <p:tag name="KSO_WM_DIAGRAM_GROUP_CODE" val="l1-1"/>
  <p:tag name="KSO_WM_UNIT_TYPE" val="l_h_i"/>
  <p:tag name="KSO_WM_UNIT_INDEX" val="1_3_2"/>
  <p:tag name="KSO_WM_DIAGRAM_VERSION" val="3"/>
  <p:tag name="KSO_WM_DIAGRAM_MAX_ITEMCNT" val="8"/>
  <p:tag name="KSO_WM_DIAGRAM_MIN_ITEMCNT" val="2"/>
  <p:tag name="KSO_WM_DIAGRAM_VIRTUALLY_FRAME" val="{&quot;height&quot;:276.12724409448816,&quot;width&quot;:880.0720472440945}"/>
  <p:tag name="KSO_WM_UNIT_LINE_FORE_SCHEMECOLOR_INDEX" val="5"/>
  <p:tag name="KSO_WM_UNIT_LINE_FILL_TYPE" val="2"/>
  <p:tag name="KSO_WM_UNIT_USESOURCEFORMAT_APPLY" val="0"/>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287_4*l_h_i*1_4_1"/>
  <p:tag name="KSO_WM_TEMPLATE_CATEGORY" val="custom"/>
  <p:tag name="KSO_WM_TEMPLATE_INDEX" val="20230287"/>
  <p:tag name="KSO_WM_UNIT_LAYERLEVEL" val="1_1_1"/>
  <p:tag name="KSO_WM_TAG_VERSION" val="1.0"/>
  <p:tag name="KSO_WM_BEAUTIFY_FLAG" val="#wm#"/>
  <p:tag name="KSO_WM_DIAGRAM_GROUP_CODE" val="l1-1"/>
  <p:tag name="KSO_WM_DIAGRAM_VERSION" val="3"/>
  <p:tag name="KSO_WM_UNIT_PRESET_TEXT" val="Part Four."/>
  <p:tag name="KSO_WM_DIAGRAM_MAX_ITEMCNT" val="8"/>
  <p:tag name="KSO_WM_DIAGRAM_MIN_ITEMCNT" val="2"/>
  <p:tag name="KSO_WM_DIAGRAM_VIRTUALLY_FRAME" val="{&quot;height&quot;:276.12724409448816,&quot;width&quot;:880.0720472440945}"/>
  <p:tag name="KSO_WM_UNIT_FILL_FORE_SCHEMECOLOR_INDEX" val="5"/>
  <p:tag name="KSO_WM_UNIT_FILL_TYPE" val="1"/>
  <p:tag name="KSO_WM_UNIT_TEXT_FILL_FORE_SCHEMECOLOR_INDEX" val="14"/>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87"/>
  <p:tag name="KSO_WM_UNIT_LAYERLEVEL" val="1_1_1"/>
  <p:tag name="KSO_WM_TAG_VERSION" val="1.0"/>
  <p:tag name="KSO_WM_BEAUTIFY_FLAG" val="#wm#"/>
  <p:tag name="KSO_WM_DIAGRAM_GROUP_CODE" val="l1-1"/>
  <p:tag name="KSO_WM_UNIT_TYPE" val="l_h_a"/>
  <p:tag name="KSO_WM_UNIT_ID" val="custom20230287_4*l_h_a*1_4_1"/>
  <p:tag name="KSO_WM_DIAGRAM_VERSION" val="3"/>
  <p:tag name="KSO_WM_UNIT_PRESET_TEXT" val="添加目录标题"/>
  <p:tag name="KSO_WM_DIAGRAM_MAX_ITEMCNT" val="8"/>
  <p:tag name="KSO_WM_DIAGRAM_MIN_ITEMCNT" val="2"/>
  <p:tag name="KSO_WM_DIAGRAM_VIRTUALLY_FRAME" val="{&quot;height&quot;:276.12724409448816,&quot;width&quot;:880.0720472440945}"/>
  <p:tag name="KSO_WM_UNIT_TEXT_FILL_FORE_SCHEMECOLOR_INDEX" val="5"/>
  <p:tag name="KSO_WM_UNIT_TEXT_FILL_TYPE" val="1"/>
  <p:tag name="KSO_WM_UNIT_USESOURCEFORMAT_APPLY" val="0"/>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0287_4*l_h_i*1_4_2"/>
  <p:tag name="KSO_WM_TEMPLATE_CATEGORY" val="custom"/>
  <p:tag name="KSO_WM_TEMPLATE_INDEX" val="20230287"/>
  <p:tag name="KSO_WM_UNIT_LAYERLEVEL" val="1_1_1"/>
  <p:tag name="KSO_WM_TAG_VERSION" val="1.0"/>
  <p:tag name="KSO_WM_BEAUTIFY_FLAG" val="#wm#"/>
  <p:tag name="KSO_WM_DIAGRAM_GROUP_CODE" val="l1-1"/>
  <p:tag name="KSO_WM_UNIT_TYPE" val="l_h_i"/>
  <p:tag name="KSO_WM_UNIT_INDEX" val="1_4_2"/>
  <p:tag name="KSO_WM_DIAGRAM_VERSION" val="3"/>
  <p:tag name="KSO_WM_DIAGRAM_MAX_ITEMCNT" val="8"/>
  <p:tag name="KSO_WM_DIAGRAM_MIN_ITEMCNT" val="2"/>
  <p:tag name="KSO_WM_DIAGRAM_VIRTUALLY_FRAME" val="{&quot;height&quot;:276.12724409448816,&quot;width&quot;:880.0720472440945}"/>
  <p:tag name="KSO_WM_UNIT_LINE_FORE_SCHEMECOLOR_INDEX" val="5"/>
  <p:tag name="KSO_WM_UNIT_LINE_FILL_TYPE" val="2"/>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SLIDE_ID" val="custom20230287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287"/>
  <p:tag name="KSO_WM_SLIDE_LAYOUT" val="a_e"/>
  <p:tag name="KSO_WM_SLIDE_LAYOUT_CNT" val="1_1"/>
  <p:tag name="KSO_WM_SLIDE_TYPE" val="sectionTitle"/>
  <p:tag name="KSO_WM_SLIDE_SUBTYPE" val="pureTxt"/>
  <p:tag name="KSO_WM_SLIDE_CONTENT_AREA" val="{&quot;left&quot;:&quot;186.6&quot;,&quot;top&quot;:&quot;106.8713&quot;,&quot;width&quot;:&quot;584.3&quot;,&quot;height&quot;:&quot;339.3&quot;}"/>
</p:tagLst>
</file>

<file path=ppt/tags/tag243.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7_9*e*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Part One"/>
</p:tagLst>
</file>

<file path=ppt/tags/tag2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9*a*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添加章节标题"/>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1_4*l_h_i*1_3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1_4*l_h_i*1_3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24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1_4*l_h_f*1_3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1_4*l_h_i*1_4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1_4*l_h_i*1_4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2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1_4*l_h_f*1_4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1_4*l_h_i*1_1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1_4*l_h_i*1_1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25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1_4*l_h_f*1_1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1_4*l_h_i*1_2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2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1_4*l_h_f*1_2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21_4*l_h_i*1_2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321_4*l_h_i*1_5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321_4*l_h_i*1_5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26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21_4*l_h_f*1_5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65_3*l_h_i*1_1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5"/>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65_3*l_h_i*1_1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2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365_3*l_h_a*1_1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5"/>
  <p:tag name="KSO_WM_UNIT_TEXT_FILL_TYPE" val="1"/>
  <p:tag name="KSO_WM_UNIT_USESOURCEFORMAT_APPLY" val="0"/>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65_3*l_h_i*1_3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5"/>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65_3*l_h_i*1_3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2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365_3*l_h_a*1_3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5"/>
  <p:tag name="KSO_WM_UNIT_TEXT_FILL_TYPE" val="1"/>
  <p:tag name="KSO_WM_UNIT_USESOURCEFORMAT_APPLY" val="0"/>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65_3*l_h_i*1_2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10"/>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65_3*l_h_i*1_2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10"/>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365_3*l_h_a*1_2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10"/>
  <p:tag name="KSO_WM_UNIT_TEXT_FILL_TYPE" val="1"/>
  <p:tag name="KSO_WM_UNIT_USESOURCEFORMAT_APPLY" val="0"/>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65_3*l_h_i*1_4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10"/>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65_3*l_h_i*1_4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10"/>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2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365_3*l_h_a*1_4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10"/>
  <p:tag name="KSO_WM_UNIT_TEXT_FILL_TYPE" val="1"/>
  <p:tag name="KSO_WM_UNIT_USESOURCEFORMAT_APPLY" val="0"/>
</p:tagLst>
</file>

<file path=ppt/tags/tag274.xml><?xml version="1.0" encoding="utf-8"?>
<p:tagLst xmlns:a="http://schemas.openxmlformats.org/drawingml/2006/main" xmlns:r="http://schemas.openxmlformats.org/officeDocument/2006/relationships" xmlns:p="http://schemas.openxmlformats.org/presentationml/2006/main">
  <p:tag name="KSO_WM_SLIDE_ID" val="custom20230287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287"/>
  <p:tag name="KSO_WM_SLIDE_LAYOUT" val="a_e"/>
  <p:tag name="KSO_WM_SLIDE_LAYOUT_CNT" val="1_1"/>
  <p:tag name="KSO_WM_SLIDE_TYPE" val="sectionTitle"/>
  <p:tag name="KSO_WM_SLIDE_SUBTYPE" val="pureTxt"/>
  <p:tag name="KSO_WM_SLIDE_CONTENT_AREA" val="{&quot;left&quot;:&quot;186.6&quot;,&quot;top&quot;:&quot;106.8713&quot;,&quot;width&quot;:&quot;584.3&quot;,&quot;height&quot;:&quot;339.3&quot;}"/>
</p:tagLst>
</file>

<file path=ppt/tags/tag275.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7_9*e*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Part Two"/>
</p:tagLst>
</file>

<file path=ppt/tags/tag2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9*a*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添加章节标题"/>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30287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287"/>
  <p:tag name="KSO_WM_SLIDE_LAYOUT" val="a_e"/>
  <p:tag name="KSO_WM_SLIDE_LAYOUT_CNT" val="1_1"/>
  <p:tag name="KSO_WM_SLIDE_TYPE" val="sectionTitle"/>
  <p:tag name="KSO_WM_SLIDE_SUBTYPE" val="pureTxt"/>
  <p:tag name="KSO_WM_SLIDE_CONTENT_AREA" val="{&quot;left&quot;:&quot;186.6&quot;,&quot;top&quot;:&quot;106.8713&quot;,&quot;width&quot;:&quot;584.3&quot;,&quot;height&quot;:&quot;339.3&quot;}"/>
</p:tagLst>
</file>

<file path=ppt/tags/tag282.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7_9*e*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Part Three"/>
</p:tagLst>
</file>

<file path=ppt/tags/tag2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9*a*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添加章节标题"/>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91.xml><?xml version="1.0" encoding="utf-8"?>
<p:tagLst xmlns:a="http://schemas.openxmlformats.org/drawingml/2006/main" xmlns:r="http://schemas.openxmlformats.org/officeDocument/2006/relationships" xmlns:p="http://schemas.openxmlformats.org/presentationml/2006/main">
  <p:tag name="KSO_WM_SLIDE_ID" val="custom20230287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287"/>
  <p:tag name="KSO_WM_SLIDE_LAYOUT" val="a_e"/>
  <p:tag name="KSO_WM_SLIDE_LAYOUT_CNT" val="1_1"/>
  <p:tag name="KSO_WM_SLIDE_TYPE" val="sectionTitle"/>
  <p:tag name="KSO_WM_SLIDE_SUBTYPE" val="pureTxt"/>
  <p:tag name="KSO_WM_SLIDE_CONTENT_AREA" val="{&quot;left&quot;:&quot;186.6&quot;,&quot;top&quot;:&quot;106.8713&quot;,&quot;width&quot;:&quot;584.3&quot;,&quot;height&quot;:&quot;339.3&quot;}"/>
</p:tagLst>
</file>

<file path=ppt/tags/tag292.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7_9*e*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Part Four"/>
</p:tagLst>
</file>

<file path=ppt/tags/tag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9*a*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添加章节标题"/>
</p:tagLst>
</file>

<file path=ppt/tags/tag2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87"/>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6_5*l_h_i*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06_5*l_h_i*1_1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6_5*l_h_i*1_1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9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6_5*l_h_f*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306_5*l_h_i*1_5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9"/>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31306_5*l_h_i*1_5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1306_5*l_h_i*1_5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9"/>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3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06_5*l_h_f*1_5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6_5*l_h_i*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06_5*l_h_i*1_3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6_5*l_h_i*1_3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3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6_5*l_h_f*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6_5*l_h_i*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06_5*l_h_i*1_2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6_5*l_h_i*1_2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6_5*l_h_f*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6_5*l_h_i*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06_5*l_h_i*1_4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6_5*l_h_i*1_4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31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6_5*l_h_f*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231306_5*l_h_i*1_6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10"/>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3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306_5*l_h_f*1_6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306_5*l_h_i*1_6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10"/>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31306_5*l_h_i*1_6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319.xml><?xml version="1.0" encoding="utf-8"?>
<p:tagLst xmlns:a="http://schemas.openxmlformats.org/drawingml/2006/main" xmlns:r="http://schemas.openxmlformats.org/officeDocument/2006/relationships" xmlns:p="http://schemas.openxmlformats.org/presentationml/2006/main">
  <p:tag name="KSO_WM_SLIDE_ID" val="custom20230287_11"/>
  <p:tag name="KSO_WM_TEMPLATE_SUBCATEGORY" val="29"/>
  <p:tag name="KSO_WM_TEMPLATE_MASTER_TYPE" val="0"/>
  <p:tag name="KSO_WM_TEMPLATE_COLOR_TYPE" val="0"/>
  <p:tag name="KSO_WM_SLIDE_ITEM_CNT" val="0"/>
  <p:tag name="KSO_WM_SLIDE_INDEX" val="11"/>
  <p:tag name="KSO_WM_TAG_VERSION" val="1.0"/>
  <p:tag name="KSO_WM_BEAUTIFY_FLAG" val="#wm#"/>
  <p:tag name="KSO_WM_TEMPLATE_CATEGORY" val="custom"/>
  <p:tag name="KSO_WM_TEMPLATE_INDEX" val="20230287"/>
  <p:tag name="KSO_WM_SLIDE_LAYOUT" val="a_f"/>
  <p:tag name="KSO_WM_SLIDE_LAYOUT_CNT" val="1_1"/>
  <p:tag name="KSO_WM_SLIDE_TYPE" val="endPage"/>
  <p:tag name="KSO_WM_SLIDE_SUBTYPE" val="pureTxt"/>
  <p:tag name="KSO_WM_SLIDE_CONTENT_AREA" val="{&quot;left&quot;:&quot;249&quot;,&quot;top&quot;:&quot;62.3&quot;,&quot;width&quot;:&quot;455.55&quot;,&quot;height&quot;:&quot;339.3&quot;}"/>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7_11*a*1"/>
  <p:tag name="KSO_WM_TEMPLATE_CATEGORY" val="custom"/>
  <p:tag name="KSO_WM_TEMPLATE_INDEX" val="20230287"/>
  <p:tag name="KSO_WM_UNIT_LAYERLEVEL" val="1"/>
  <p:tag name="KSO_WM_TAG_VERSION" val="1.0"/>
  <p:tag name="KSO_WM_BEAUTIFY_FLAG" val="#wm#"/>
  <p:tag name="KSO_WM_UNIT_CONTENT_GROUP_TYPE" val="contentchip"/>
  <p:tag name="KSO_WM_UNIT_PRESET_TEXT" val="感谢观看"/>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CONTENT_GROUP_TYPE" val="titlestyle"/>
  <p:tag name="KSO_WM_UNIT_TYPE" val="i"/>
  <p:tag name="KSO_WM_UNIT_INDEX"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7"/>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7"/>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87"/>
  <p:tag name="KSO_WM_TEMPLATE_THUMBS_INDEX" val="1、1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1.0"/>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1.0"/>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1.0"/>
</p:tagLst>
</file>

<file path=ppt/tags/tag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副标题内容/"/>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10;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CONTENT_GROUP_TYPE" val="titlestyle"/>
  <p:tag name="KSO_WM_UNIT_TYPE" val="i"/>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PRESET_TEXT" val="单击此处编辑母版文本样式&#10;第二级&#10;第三级&#10;第四级&#10;第五级"/>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 name="KSO_WM_UNIT_PRESET_TEXT" val="单击此处添加标题"/>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TYPE" val="i"/>
  <p:tag name="KSO_WM_UNIT_INDEX" val="4"/>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99.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61">
      <a:dk1>
        <a:srgbClr val="000000"/>
      </a:dk1>
      <a:lt1>
        <a:srgbClr val="FFFFFF"/>
      </a:lt1>
      <a:dk2>
        <a:srgbClr val="603A33"/>
      </a:dk2>
      <a:lt2>
        <a:srgbClr val="FFFBEF"/>
      </a:lt2>
      <a:accent1>
        <a:srgbClr val="EE595D"/>
      </a:accent1>
      <a:accent2>
        <a:srgbClr val="428894"/>
      </a:accent2>
      <a:accent3>
        <a:srgbClr val="F48562"/>
      </a:accent3>
      <a:accent4>
        <a:srgbClr val="F7A56D"/>
      </a:accent4>
      <a:accent5>
        <a:srgbClr val="FCC378"/>
      </a:accent5>
      <a:accent6>
        <a:srgbClr val="FCD36C"/>
      </a:accent6>
      <a:hlink>
        <a:srgbClr val="0563C1"/>
      </a:hlink>
      <a:folHlink>
        <a:srgbClr val="954F72"/>
      </a:folHlink>
    </a:clrScheme>
    <a:fontScheme name="稻壳儿-常规宋体05">
      <a:majorFont>
        <a:latin typeface="汉仪书宋二简"/>
        <a:ea typeface="汉仪书宋二简"/>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prstDash val="solid"/>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31">
      <a:dk1>
        <a:srgbClr val="000000"/>
      </a:dk1>
      <a:lt1>
        <a:srgbClr val="FFFFFF"/>
      </a:lt1>
      <a:dk2>
        <a:srgbClr val="000000"/>
      </a:dk2>
      <a:lt2>
        <a:srgbClr val="F2F2F2"/>
      </a:lt2>
      <a:accent1>
        <a:srgbClr val="6096E6"/>
      </a:accent1>
      <a:accent2>
        <a:srgbClr val="0099FF"/>
      </a:accent2>
      <a:accent3>
        <a:srgbClr val="0D42AF"/>
      </a:accent3>
      <a:accent4>
        <a:srgbClr val="3C5D8F"/>
      </a:accent4>
      <a:accent5>
        <a:srgbClr val="58A5CC"/>
      </a:accent5>
      <a:accent6>
        <a:srgbClr val="22C4D4"/>
      </a:accent6>
      <a:hlink>
        <a:srgbClr val="0563C1"/>
      </a:hlink>
      <a:folHlink>
        <a:srgbClr val="954D72"/>
      </a:folHlink>
    </a:clrScheme>
    <a:fontScheme name="自定义 66">
      <a:majorFont>
        <a:latin typeface="MiSans Heavy"/>
        <a:ea typeface="MiSans Heavy"/>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563</Words>
  <Application>Microsoft Office PowerPoint</Application>
  <PresentationFormat>宽屏</PresentationFormat>
  <Paragraphs>112</Paragraphs>
  <Slides>19</Slides>
  <Notes>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19</vt:i4>
      </vt:variant>
    </vt:vector>
  </HeadingPairs>
  <TitlesOfParts>
    <vt:vector size="29" baseType="lpstr">
      <vt:lpstr>MiSans</vt:lpstr>
      <vt:lpstr>MiSans Heavy</vt:lpstr>
      <vt:lpstr>MiSans Normal</vt:lpstr>
      <vt:lpstr>汉仪书宋二简</vt:lpstr>
      <vt:lpstr>Arial</vt:lpstr>
      <vt:lpstr>Calibri</vt:lpstr>
      <vt:lpstr>Wingdings</vt:lpstr>
      <vt:lpstr>WPS</vt:lpstr>
      <vt:lpstr>Office 主题</vt:lpstr>
      <vt:lpstr>1_Office 主题</vt:lpstr>
      <vt:lpstr>我们与共产主义</vt:lpstr>
      <vt:lpstr>目录</vt:lpstr>
      <vt:lpstr>近代中国的困境</vt:lpstr>
      <vt:lpstr>内忧外患</vt:lpstr>
      <vt:lpstr>社会经济和思想的滞后</vt:lpstr>
      <vt:lpstr>中共成立与使命</vt:lpstr>
      <vt:lpstr>马克思及马克思主义的传播</vt:lpstr>
      <vt:lpstr>中共的成立以及使命</vt:lpstr>
      <vt:lpstr>救亡图存斗争</vt:lpstr>
      <vt:lpstr>中国特色社会主义</vt:lpstr>
      <vt:lpstr>中国特色社会主义</vt:lpstr>
      <vt:lpstr>中国特色社会主义</vt:lpstr>
      <vt:lpstr>中国特色社会主义</vt:lpstr>
      <vt:lpstr>中国特色社会主义</vt:lpstr>
      <vt:lpstr>中国特色社会主义</vt:lpstr>
      <vt:lpstr>新青年的人生观 及对青年的寄语</vt:lpstr>
      <vt:lpstr>新青年的人生观</vt:lpstr>
      <vt:lpstr>习总书记对广大青年的寄语</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jzb martin</dc:creator>
  <cp:lastModifiedBy>jzb martin</cp:lastModifiedBy>
  <cp:revision>162</cp:revision>
  <dcterms:created xsi:type="dcterms:W3CDTF">2019-06-19T02:08:00Z</dcterms:created>
  <dcterms:modified xsi:type="dcterms:W3CDTF">2023-10-30T02:06:16Z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A26599A423F74235A63C8C34E12AEA29_12</vt:lpwstr>
  </property>
</Properties>
</file>